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342" r:id="rId6"/>
    <p:sldId id="328" r:id="rId7"/>
    <p:sldId id="329" r:id="rId8"/>
    <p:sldId id="343" r:id="rId9"/>
    <p:sldId id="330" r:id="rId10"/>
    <p:sldId id="337" r:id="rId11"/>
    <p:sldId id="331" r:id="rId12"/>
    <p:sldId id="341" r:id="rId13"/>
    <p:sldId id="333" r:id="rId14"/>
    <p:sldId id="335" r:id="rId15"/>
    <p:sldId id="340" r:id="rId16"/>
    <p:sldId id="336" r:id="rId17"/>
    <p:sldId id="338" r:id="rId18"/>
    <p:sldId id="339" r:id="rId19"/>
    <p:sldId id="34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341"/>
    <a:srgbClr val="63031A"/>
    <a:srgbClr val="003765"/>
    <a:srgbClr val="007197"/>
    <a:srgbClr val="BEDAEC"/>
    <a:srgbClr val="77B5D8"/>
    <a:srgbClr val="6F8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88BEA7-A1A5-4E1A-94EC-94A4D0934700}" v="45" dt="2023-03-03T09:05:1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ta Elbaek" userId="c139889d-701e-4351-a7af-02a68a22f8c0" providerId="ADAL" clId="{D088BEA7-A1A5-4E1A-94EC-94A4D0934700}"/>
    <pc:docChg chg="custSel addSld delSld modSld sldOrd">
      <pc:chgData name="Zita Elbaek" userId="c139889d-701e-4351-a7af-02a68a22f8c0" providerId="ADAL" clId="{D088BEA7-A1A5-4E1A-94EC-94A4D0934700}" dt="2023-03-13T14:31:47.245" v="317" actId="47"/>
      <pc:docMkLst>
        <pc:docMk/>
      </pc:docMkLst>
      <pc:sldChg chg="modSp mod">
        <pc:chgData name="Zita Elbaek" userId="c139889d-701e-4351-a7af-02a68a22f8c0" providerId="ADAL" clId="{D088BEA7-A1A5-4E1A-94EC-94A4D0934700}" dt="2023-03-03T07:46:52.022" v="153" actId="20577"/>
        <pc:sldMkLst>
          <pc:docMk/>
          <pc:sldMk cId="431404802" sldId="256"/>
        </pc:sldMkLst>
        <pc:spChg chg="mod">
          <ac:chgData name="Zita Elbaek" userId="c139889d-701e-4351-a7af-02a68a22f8c0" providerId="ADAL" clId="{D088BEA7-A1A5-4E1A-94EC-94A4D0934700}" dt="2023-03-03T07:46:52.022" v="153" actId="20577"/>
          <ac:spMkLst>
            <pc:docMk/>
            <pc:sldMk cId="431404802" sldId="256"/>
            <ac:spMk id="8" creationId="{0C2386BF-C548-4D06-B6D3-28BDFDFEBF83}"/>
          </ac:spMkLst>
        </pc:spChg>
      </pc:sldChg>
      <pc:sldChg chg="del">
        <pc:chgData name="Zita Elbaek" userId="c139889d-701e-4351-a7af-02a68a22f8c0" providerId="ADAL" clId="{D088BEA7-A1A5-4E1A-94EC-94A4D0934700}" dt="2023-03-03T07:29:28.240" v="0" actId="47"/>
        <pc:sldMkLst>
          <pc:docMk/>
          <pc:sldMk cId="737635222" sldId="271"/>
        </pc:sldMkLst>
      </pc:sldChg>
      <pc:sldChg chg="del">
        <pc:chgData name="Zita Elbaek" userId="c139889d-701e-4351-a7af-02a68a22f8c0" providerId="ADAL" clId="{D088BEA7-A1A5-4E1A-94EC-94A4D0934700}" dt="2023-03-03T07:29:35.650" v="1" actId="47"/>
        <pc:sldMkLst>
          <pc:docMk/>
          <pc:sldMk cId="435409597" sldId="272"/>
        </pc:sldMkLst>
      </pc:sldChg>
      <pc:sldChg chg="del mod ord modShow">
        <pc:chgData name="Zita Elbaek" userId="c139889d-701e-4351-a7af-02a68a22f8c0" providerId="ADAL" clId="{D088BEA7-A1A5-4E1A-94EC-94A4D0934700}" dt="2023-03-13T14:31:47.245" v="317" actId="47"/>
        <pc:sldMkLst>
          <pc:docMk/>
          <pc:sldMk cId="4256023727" sldId="327"/>
        </pc:sldMkLst>
      </pc:sldChg>
      <pc:sldChg chg="addSp delSp modSp mod modAnim">
        <pc:chgData name="Zita Elbaek" userId="c139889d-701e-4351-a7af-02a68a22f8c0" providerId="ADAL" clId="{D088BEA7-A1A5-4E1A-94EC-94A4D0934700}" dt="2023-03-03T07:59:00.182" v="205" actId="166"/>
        <pc:sldMkLst>
          <pc:docMk/>
          <pc:sldMk cId="3020736543" sldId="328"/>
        </pc:sldMkLst>
        <pc:spChg chg="ord">
          <ac:chgData name="Zita Elbaek" userId="c139889d-701e-4351-a7af-02a68a22f8c0" providerId="ADAL" clId="{D088BEA7-A1A5-4E1A-94EC-94A4D0934700}" dt="2023-03-03T07:59:00.182" v="205" actId="166"/>
          <ac:spMkLst>
            <pc:docMk/>
            <pc:sldMk cId="3020736543" sldId="328"/>
            <ac:spMk id="11" creationId="{E31099DF-9AEC-46A2-A53D-FB236035A7F8}"/>
          </ac:spMkLst>
        </pc:spChg>
        <pc:spChg chg="mod">
          <ac:chgData name="Zita Elbaek" userId="c139889d-701e-4351-a7af-02a68a22f8c0" providerId="ADAL" clId="{D088BEA7-A1A5-4E1A-94EC-94A4D0934700}" dt="2023-03-03T07:57:01.890" v="200" actId="14100"/>
          <ac:spMkLst>
            <pc:docMk/>
            <pc:sldMk cId="3020736543" sldId="328"/>
            <ac:spMk id="33" creationId="{4B52776D-8154-4DF8-8F8C-8B5AE10070A1}"/>
          </ac:spMkLst>
        </pc:spChg>
        <pc:picChg chg="add mod">
          <ac:chgData name="Zita Elbaek" userId="c139889d-701e-4351-a7af-02a68a22f8c0" providerId="ADAL" clId="{D088BEA7-A1A5-4E1A-94EC-94A4D0934700}" dt="2023-03-03T07:48:47.155" v="166" actId="14100"/>
          <ac:picMkLst>
            <pc:docMk/>
            <pc:sldMk cId="3020736543" sldId="328"/>
            <ac:picMk id="5" creationId="{F74BA22A-B6E5-C3F3-B07B-3D8E4CF7CE40}"/>
          </ac:picMkLst>
        </pc:picChg>
        <pc:picChg chg="add mod">
          <ac:chgData name="Zita Elbaek" userId="c139889d-701e-4351-a7af-02a68a22f8c0" providerId="ADAL" clId="{D088BEA7-A1A5-4E1A-94EC-94A4D0934700}" dt="2023-03-03T07:56:29.271" v="198" actId="1076"/>
          <ac:picMkLst>
            <pc:docMk/>
            <pc:sldMk cId="3020736543" sldId="328"/>
            <ac:picMk id="7" creationId="{29FB5286-AAE7-209B-75D7-D4B94C5BF27B}"/>
          </ac:picMkLst>
        </pc:picChg>
        <pc:picChg chg="del">
          <ac:chgData name="Zita Elbaek" userId="c139889d-701e-4351-a7af-02a68a22f8c0" providerId="ADAL" clId="{D088BEA7-A1A5-4E1A-94EC-94A4D0934700}" dt="2023-03-03T07:53:25.200" v="176" actId="478"/>
          <ac:picMkLst>
            <pc:docMk/>
            <pc:sldMk cId="3020736543" sldId="328"/>
            <ac:picMk id="9" creationId="{86DF2687-9651-4200-AB07-279B736C5EF0}"/>
          </ac:picMkLst>
        </pc:picChg>
        <pc:picChg chg="add mod ord">
          <ac:chgData name="Zita Elbaek" userId="c139889d-701e-4351-a7af-02a68a22f8c0" providerId="ADAL" clId="{D088BEA7-A1A5-4E1A-94EC-94A4D0934700}" dt="2023-03-03T07:53:58.065" v="182" actId="14100"/>
          <ac:picMkLst>
            <pc:docMk/>
            <pc:sldMk cId="3020736543" sldId="328"/>
            <ac:picMk id="10" creationId="{2E85B858-BBF9-26DA-D5DD-7CBF7917539B}"/>
          </ac:picMkLst>
        </pc:picChg>
        <pc:picChg chg="del">
          <ac:chgData name="Zita Elbaek" userId="c139889d-701e-4351-a7af-02a68a22f8c0" providerId="ADAL" clId="{D088BEA7-A1A5-4E1A-94EC-94A4D0934700}" dt="2023-03-03T07:53:22.445" v="175" actId="478"/>
          <ac:picMkLst>
            <pc:docMk/>
            <pc:sldMk cId="3020736543" sldId="328"/>
            <ac:picMk id="16" creationId="{C46BD897-B77A-49CF-A65A-F4A6DBE7271E}"/>
          </ac:picMkLst>
        </pc:picChg>
        <pc:picChg chg="add mod">
          <ac:chgData name="Zita Elbaek" userId="c139889d-701e-4351-a7af-02a68a22f8c0" providerId="ADAL" clId="{D088BEA7-A1A5-4E1A-94EC-94A4D0934700}" dt="2023-03-03T07:55:13.514" v="192" actId="14100"/>
          <ac:picMkLst>
            <pc:docMk/>
            <pc:sldMk cId="3020736543" sldId="328"/>
            <ac:picMk id="17" creationId="{7971C61F-4078-3E55-3198-28954973E253}"/>
          </ac:picMkLst>
        </pc:picChg>
      </pc:sldChg>
      <pc:sldChg chg="addSp delSp modSp mod delAnim">
        <pc:chgData name="Zita Elbaek" userId="c139889d-701e-4351-a7af-02a68a22f8c0" providerId="ADAL" clId="{D088BEA7-A1A5-4E1A-94EC-94A4D0934700}" dt="2023-03-03T08:03:33.337" v="216" actId="478"/>
        <pc:sldMkLst>
          <pc:docMk/>
          <pc:sldMk cId="3192519692" sldId="329"/>
        </pc:sldMkLst>
        <pc:spChg chg="mod">
          <ac:chgData name="Zita Elbaek" userId="c139889d-701e-4351-a7af-02a68a22f8c0" providerId="ADAL" clId="{D088BEA7-A1A5-4E1A-94EC-94A4D0934700}" dt="2023-03-03T08:02:10.844" v="214" actId="1076"/>
          <ac:spMkLst>
            <pc:docMk/>
            <pc:sldMk cId="3192519692" sldId="329"/>
            <ac:spMk id="19" creationId="{983E4866-58F1-4095-B865-24F5EE8AB150}"/>
          </ac:spMkLst>
        </pc:spChg>
        <pc:spChg chg="mod">
          <ac:chgData name="Zita Elbaek" userId="c139889d-701e-4351-a7af-02a68a22f8c0" providerId="ADAL" clId="{D088BEA7-A1A5-4E1A-94EC-94A4D0934700}" dt="2023-03-03T08:02:13.736" v="215" actId="1076"/>
          <ac:spMkLst>
            <pc:docMk/>
            <pc:sldMk cId="3192519692" sldId="329"/>
            <ac:spMk id="20" creationId="{98F11BBD-5C1C-47D1-9DE0-C156308642F2}"/>
          </ac:spMkLst>
        </pc:spChg>
        <pc:picChg chg="add mod ord">
          <ac:chgData name="Zita Elbaek" userId="c139889d-701e-4351-a7af-02a68a22f8c0" providerId="ADAL" clId="{D088BEA7-A1A5-4E1A-94EC-94A4D0934700}" dt="2023-03-03T08:02:06.254" v="213" actId="1076"/>
          <ac:picMkLst>
            <pc:docMk/>
            <pc:sldMk cId="3192519692" sldId="329"/>
            <ac:picMk id="6" creationId="{F48F18B4-5C45-C228-B388-CF0ED1CA5D29}"/>
          </ac:picMkLst>
        </pc:picChg>
        <pc:picChg chg="del">
          <ac:chgData name="Zita Elbaek" userId="c139889d-701e-4351-a7af-02a68a22f8c0" providerId="ADAL" clId="{D088BEA7-A1A5-4E1A-94EC-94A4D0934700}" dt="2023-03-03T08:03:33.337" v="216" actId="478"/>
          <ac:picMkLst>
            <pc:docMk/>
            <pc:sldMk cId="3192519692" sldId="329"/>
            <ac:picMk id="23" creationId="{FB72911E-29AB-4824-B7B5-DE49E48BE110}"/>
          </ac:picMkLst>
        </pc:picChg>
        <pc:picChg chg="del">
          <ac:chgData name="Zita Elbaek" userId="c139889d-701e-4351-a7af-02a68a22f8c0" providerId="ADAL" clId="{D088BEA7-A1A5-4E1A-94EC-94A4D0934700}" dt="2023-03-03T08:01:28.606" v="209" actId="478"/>
          <ac:picMkLst>
            <pc:docMk/>
            <pc:sldMk cId="3192519692" sldId="329"/>
            <ac:picMk id="25" creationId="{8D16B2A0-61EA-4CF1-9527-53DD004B76B8}"/>
          </ac:picMkLst>
        </pc:picChg>
      </pc:sldChg>
      <pc:sldChg chg="modSp mod">
        <pc:chgData name="Zita Elbaek" userId="c139889d-701e-4351-a7af-02a68a22f8c0" providerId="ADAL" clId="{D088BEA7-A1A5-4E1A-94EC-94A4D0934700}" dt="2023-03-03T08:07:31.053" v="220" actId="1076"/>
        <pc:sldMkLst>
          <pc:docMk/>
          <pc:sldMk cId="2323342931" sldId="331"/>
        </pc:sldMkLst>
        <pc:spChg chg="mod">
          <ac:chgData name="Zita Elbaek" userId="c139889d-701e-4351-a7af-02a68a22f8c0" providerId="ADAL" clId="{D088BEA7-A1A5-4E1A-94EC-94A4D0934700}" dt="2023-03-03T08:07:31.053" v="220" actId="1076"/>
          <ac:spMkLst>
            <pc:docMk/>
            <pc:sldMk cId="2323342931" sldId="331"/>
            <ac:spMk id="16" creationId="{BEDD36D0-EDE4-4D31-B115-DD5144885222}"/>
          </ac:spMkLst>
        </pc:spChg>
      </pc:sldChg>
      <pc:sldChg chg="addSp modSp mod modAnim">
        <pc:chgData name="Zita Elbaek" userId="c139889d-701e-4351-a7af-02a68a22f8c0" providerId="ADAL" clId="{D088BEA7-A1A5-4E1A-94EC-94A4D0934700}" dt="2023-03-03T09:02:05.230" v="284"/>
        <pc:sldMkLst>
          <pc:docMk/>
          <pc:sldMk cId="121424711" sldId="333"/>
        </pc:sldMkLst>
        <pc:spChg chg="add mod">
          <ac:chgData name="Zita Elbaek" userId="c139889d-701e-4351-a7af-02a68a22f8c0" providerId="ADAL" clId="{D088BEA7-A1A5-4E1A-94EC-94A4D0934700}" dt="2023-03-03T09:01:28.022" v="283" actId="1076"/>
          <ac:spMkLst>
            <pc:docMk/>
            <pc:sldMk cId="121424711" sldId="333"/>
            <ac:spMk id="2" creationId="{CD15FFFC-E098-8F3E-F238-252BD97E11FC}"/>
          </ac:spMkLst>
        </pc:spChg>
      </pc:sldChg>
      <pc:sldChg chg="addSp delSp modSp mod delAnim modAnim">
        <pc:chgData name="Zita Elbaek" userId="c139889d-701e-4351-a7af-02a68a22f8c0" providerId="ADAL" clId="{D088BEA7-A1A5-4E1A-94EC-94A4D0934700}" dt="2023-03-03T09:05:18.354" v="286"/>
        <pc:sldMkLst>
          <pc:docMk/>
          <pc:sldMk cId="1911827109" sldId="336"/>
        </pc:sldMkLst>
        <pc:spChg chg="add del mod">
          <ac:chgData name="Zita Elbaek" userId="c139889d-701e-4351-a7af-02a68a22f8c0" providerId="ADAL" clId="{D088BEA7-A1A5-4E1A-94EC-94A4D0934700}" dt="2023-03-03T08:24:33.485" v="271" actId="478"/>
          <ac:spMkLst>
            <pc:docMk/>
            <pc:sldMk cId="1911827109" sldId="336"/>
            <ac:spMk id="2" creationId="{24428B73-30AB-2CC8-A942-2167764D5A37}"/>
          </ac:spMkLst>
        </pc:spChg>
        <pc:spChg chg="mod">
          <ac:chgData name="Zita Elbaek" userId="c139889d-701e-4351-a7af-02a68a22f8c0" providerId="ADAL" clId="{D088BEA7-A1A5-4E1A-94EC-94A4D0934700}" dt="2023-03-03T08:24:42.045" v="274" actId="1076"/>
          <ac:spMkLst>
            <pc:docMk/>
            <pc:sldMk cId="1911827109" sldId="336"/>
            <ac:spMk id="15" creationId="{545A4DB6-79F2-4C28-9078-231AD09ED4E6}"/>
          </ac:spMkLst>
        </pc:spChg>
        <pc:spChg chg="del mod">
          <ac:chgData name="Zita Elbaek" userId="c139889d-701e-4351-a7af-02a68a22f8c0" providerId="ADAL" clId="{D088BEA7-A1A5-4E1A-94EC-94A4D0934700}" dt="2023-03-03T08:22:23.922" v="253" actId="478"/>
          <ac:spMkLst>
            <pc:docMk/>
            <pc:sldMk cId="1911827109" sldId="336"/>
            <ac:spMk id="20" creationId="{3DA078B2-2B96-403C-B73B-3A29EE2E144A}"/>
          </ac:spMkLst>
        </pc:spChg>
        <pc:picChg chg="del mod">
          <ac:chgData name="Zita Elbaek" userId="c139889d-701e-4351-a7af-02a68a22f8c0" providerId="ADAL" clId="{D088BEA7-A1A5-4E1A-94EC-94A4D0934700}" dt="2023-03-03T08:23:23.335" v="258" actId="478"/>
          <ac:picMkLst>
            <pc:docMk/>
            <pc:sldMk cId="1911827109" sldId="336"/>
            <ac:picMk id="7" creationId="{9DAECF1B-7B32-48AE-BED0-991E64E98BBD}"/>
          </ac:picMkLst>
        </pc:picChg>
        <pc:picChg chg="mod">
          <ac:chgData name="Zita Elbaek" userId="c139889d-701e-4351-a7af-02a68a22f8c0" providerId="ADAL" clId="{D088BEA7-A1A5-4E1A-94EC-94A4D0934700}" dt="2023-03-03T08:24:38.922" v="273" actId="14100"/>
          <ac:picMkLst>
            <pc:docMk/>
            <pc:sldMk cId="1911827109" sldId="336"/>
            <ac:picMk id="10" creationId="{80B361E0-334D-4F76-87B1-479D9793846D}"/>
          </ac:picMkLst>
        </pc:picChg>
        <pc:picChg chg="add del mod">
          <ac:chgData name="Zita Elbaek" userId="c139889d-701e-4351-a7af-02a68a22f8c0" providerId="ADAL" clId="{D088BEA7-A1A5-4E1A-94EC-94A4D0934700}" dt="2023-03-03T08:24:30.357" v="270" actId="478"/>
          <ac:picMkLst>
            <pc:docMk/>
            <pc:sldMk cId="1911827109" sldId="336"/>
            <ac:picMk id="1026" creationId="{3337CE87-B630-72CE-74D7-6FAAC741AF02}"/>
          </ac:picMkLst>
        </pc:picChg>
      </pc:sldChg>
      <pc:sldChg chg="addSp delSp modSp mod">
        <pc:chgData name="Zita Elbaek" userId="c139889d-701e-4351-a7af-02a68a22f8c0" providerId="ADAL" clId="{D088BEA7-A1A5-4E1A-94EC-94A4D0934700}" dt="2023-03-03T08:24:20.259" v="269" actId="1076"/>
        <pc:sldMkLst>
          <pc:docMk/>
          <pc:sldMk cId="4026361138" sldId="338"/>
        </pc:sldMkLst>
        <pc:spChg chg="mod">
          <ac:chgData name="Zita Elbaek" userId="c139889d-701e-4351-a7af-02a68a22f8c0" providerId="ADAL" clId="{D088BEA7-A1A5-4E1A-94EC-94A4D0934700}" dt="2023-03-03T08:24:20.259" v="269" actId="1076"/>
          <ac:spMkLst>
            <pc:docMk/>
            <pc:sldMk cId="4026361138" sldId="338"/>
            <ac:spMk id="11" creationId="{89B2E1D6-F1AD-41E8-8018-A4B4688D167E}"/>
          </ac:spMkLst>
        </pc:spChg>
        <pc:spChg chg="mod">
          <ac:chgData name="Zita Elbaek" userId="c139889d-701e-4351-a7af-02a68a22f8c0" providerId="ADAL" clId="{D088BEA7-A1A5-4E1A-94EC-94A4D0934700}" dt="2023-03-03T08:24:18.110" v="268" actId="1076"/>
          <ac:spMkLst>
            <pc:docMk/>
            <pc:sldMk cId="4026361138" sldId="338"/>
            <ac:spMk id="13" creationId="{EE70673A-B724-41AE-A913-6A3016CA47E0}"/>
          </ac:spMkLst>
        </pc:spChg>
        <pc:picChg chg="add del mod">
          <ac:chgData name="Zita Elbaek" userId="c139889d-701e-4351-a7af-02a68a22f8c0" providerId="ADAL" clId="{D088BEA7-A1A5-4E1A-94EC-94A4D0934700}" dt="2023-03-03T08:23:57.756" v="263" actId="478"/>
          <ac:picMkLst>
            <pc:docMk/>
            <pc:sldMk cId="4026361138" sldId="338"/>
            <ac:picMk id="2" creationId="{B5CF9D59-1455-FEA8-EFD5-21D198CC0C60}"/>
          </ac:picMkLst>
        </pc:picChg>
        <pc:picChg chg="del">
          <ac:chgData name="Zita Elbaek" userId="c139889d-701e-4351-a7af-02a68a22f8c0" providerId="ADAL" clId="{D088BEA7-A1A5-4E1A-94EC-94A4D0934700}" dt="2023-03-03T08:23:29.293" v="259" actId="478"/>
          <ac:picMkLst>
            <pc:docMk/>
            <pc:sldMk cId="4026361138" sldId="338"/>
            <ac:picMk id="7" creationId="{9DAECF1B-7B32-48AE-BED0-991E64E98BBD}"/>
          </ac:picMkLst>
        </pc:picChg>
        <pc:picChg chg="mod">
          <ac:chgData name="Zita Elbaek" userId="c139889d-701e-4351-a7af-02a68a22f8c0" providerId="ADAL" clId="{D088BEA7-A1A5-4E1A-94EC-94A4D0934700}" dt="2023-03-03T08:24:16.200" v="267" actId="14100"/>
          <ac:picMkLst>
            <pc:docMk/>
            <pc:sldMk cId="4026361138" sldId="338"/>
            <ac:picMk id="8" creationId="{EFA952BF-95EF-4279-AF6E-77463DFB88D1}"/>
          </ac:picMkLst>
        </pc:picChg>
      </pc:sldChg>
      <pc:sldChg chg="addSp delSp modSp mod modAnim">
        <pc:chgData name="Zita Elbaek" userId="c139889d-701e-4351-a7af-02a68a22f8c0" providerId="ADAL" clId="{D088BEA7-A1A5-4E1A-94EC-94A4D0934700}" dt="2023-03-03T09:04:51.989" v="285"/>
        <pc:sldMkLst>
          <pc:docMk/>
          <pc:sldMk cId="3707290249" sldId="340"/>
        </pc:sldMkLst>
        <pc:spChg chg="mod">
          <ac:chgData name="Zita Elbaek" userId="c139889d-701e-4351-a7af-02a68a22f8c0" providerId="ADAL" clId="{D088BEA7-A1A5-4E1A-94EC-94A4D0934700}" dt="2023-03-03T08:17:38.919" v="238" actId="1076"/>
          <ac:spMkLst>
            <pc:docMk/>
            <pc:sldMk cId="3707290249" sldId="340"/>
            <ac:spMk id="11" creationId="{89B2E1D6-F1AD-41E8-8018-A4B4688D167E}"/>
          </ac:spMkLst>
        </pc:spChg>
        <pc:spChg chg="add mod">
          <ac:chgData name="Zita Elbaek" userId="c139889d-701e-4351-a7af-02a68a22f8c0" providerId="ADAL" clId="{D088BEA7-A1A5-4E1A-94EC-94A4D0934700}" dt="2023-03-03T08:19:29.919" v="242" actId="1076"/>
          <ac:spMkLst>
            <pc:docMk/>
            <pc:sldMk cId="3707290249" sldId="340"/>
            <ac:spMk id="12" creationId="{4B9DD704-2B7F-3C39-54DA-E20E5CAB9520}"/>
          </ac:spMkLst>
        </pc:spChg>
        <pc:picChg chg="add mod ord">
          <ac:chgData name="Zita Elbaek" userId="c139889d-701e-4351-a7af-02a68a22f8c0" providerId="ADAL" clId="{D088BEA7-A1A5-4E1A-94EC-94A4D0934700}" dt="2023-03-03T08:17:31.312" v="236" actId="14100"/>
          <ac:picMkLst>
            <pc:docMk/>
            <pc:sldMk cId="3707290249" sldId="340"/>
            <ac:picMk id="5" creationId="{ED73EEA9-842D-9162-90D3-50393C4503D8}"/>
          </ac:picMkLst>
        </pc:picChg>
        <pc:picChg chg="del mod">
          <ac:chgData name="Zita Elbaek" userId="c139889d-701e-4351-a7af-02a68a22f8c0" providerId="ADAL" clId="{D088BEA7-A1A5-4E1A-94EC-94A4D0934700}" dt="2023-03-03T08:15:47.654" v="235" actId="478"/>
          <ac:picMkLst>
            <pc:docMk/>
            <pc:sldMk cId="3707290249" sldId="340"/>
            <ac:picMk id="7" creationId="{9DAECF1B-7B32-48AE-BED0-991E64E98BBD}"/>
          </ac:picMkLst>
        </pc:picChg>
        <pc:picChg chg="add del mod">
          <ac:chgData name="Zita Elbaek" userId="c139889d-701e-4351-a7af-02a68a22f8c0" providerId="ADAL" clId="{D088BEA7-A1A5-4E1A-94EC-94A4D0934700}" dt="2023-03-03T08:14:56.249" v="225" actId="478"/>
          <ac:picMkLst>
            <pc:docMk/>
            <pc:sldMk cId="3707290249" sldId="340"/>
            <ac:picMk id="9" creationId="{AE58FFA6-CCCF-DB72-3E59-9F30B205281A}"/>
          </ac:picMkLst>
        </pc:picChg>
      </pc:sldChg>
      <pc:sldChg chg="addSp delSp modSp mod">
        <pc:chgData name="Zita Elbaek" userId="c139889d-701e-4351-a7af-02a68a22f8c0" providerId="ADAL" clId="{D088BEA7-A1A5-4E1A-94EC-94A4D0934700}" dt="2023-03-13T14:30:45.314" v="315" actId="1076"/>
        <pc:sldMkLst>
          <pc:docMk/>
          <pc:sldMk cId="1364421964" sldId="341"/>
        </pc:sldMkLst>
        <pc:spChg chg="mod ord">
          <ac:chgData name="Zita Elbaek" userId="c139889d-701e-4351-a7af-02a68a22f8c0" providerId="ADAL" clId="{D088BEA7-A1A5-4E1A-94EC-94A4D0934700}" dt="2023-03-13T14:30:45.314" v="315" actId="1076"/>
          <ac:spMkLst>
            <pc:docMk/>
            <pc:sldMk cId="1364421964" sldId="341"/>
            <ac:spMk id="11" creationId="{E31099DF-9AEC-46A2-A53D-FB236035A7F8}"/>
          </ac:spMkLst>
        </pc:spChg>
        <pc:spChg chg="mod ord">
          <ac:chgData name="Zita Elbaek" userId="c139889d-701e-4351-a7af-02a68a22f8c0" providerId="ADAL" clId="{D088BEA7-A1A5-4E1A-94EC-94A4D0934700}" dt="2023-03-13T14:30:18.731" v="311" actId="1076"/>
          <ac:spMkLst>
            <pc:docMk/>
            <pc:sldMk cId="1364421964" sldId="341"/>
            <ac:spMk id="17" creationId="{9E30F45A-3139-451F-AE0E-7503070012B6}"/>
          </ac:spMkLst>
        </pc:spChg>
        <pc:picChg chg="add del mod">
          <ac:chgData name="Zita Elbaek" userId="c139889d-701e-4351-a7af-02a68a22f8c0" providerId="ADAL" clId="{D088BEA7-A1A5-4E1A-94EC-94A4D0934700}" dt="2023-03-13T14:28:02.007" v="292" actId="478"/>
          <ac:picMkLst>
            <pc:docMk/>
            <pc:sldMk cId="1364421964" sldId="341"/>
            <ac:picMk id="6" creationId="{FF7CDF51-20E1-B180-7649-1C46A97E737A}"/>
          </ac:picMkLst>
        </pc:picChg>
        <pc:picChg chg="del mod">
          <ac:chgData name="Zita Elbaek" userId="c139889d-701e-4351-a7af-02a68a22f8c0" providerId="ADAL" clId="{D088BEA7-A1A5-4E1A-94EC-94A4D0934700}" dt="2023-03-13T14:30:40.632" v="314" actId="478"/>
          <ac:picMkLst>
            <pc:docMk/>
            <pc:sldMk cId="1364421964" sldId="341"/>
            <ac:picMk id="10" creationId="{3CB24A71-F11A-4C17-99E9-F231EFA10612}"/>
          </ac:picMkLst>
        </pc:picChg>
        <pc:picChg chg="add del mod">
          <ac:chgData name="Zita Elbaek" userId="c139889d-701e-4351-a7af-02a68a22f8c0" providerId="ADAL" clId="{D088BEA7-A1A5-4E1A-94EC-94A4D0934700}" dt="2023-03-13T14:29:35.600" v="300" actId="478"/>
          <ac:picMkLst>
            <pc:docMk/>
            <pc:sldMk cId="1364421964" sldId="341"/>
            <ac:picMk id="14" creationId="{5C1BB029-1192-3DC1-F1D3-D9F4AFEED865}"/>
          </ac:picMkLst>
        </pc:picChg>
        <pc:picChg chg="add mod">
          <ac:chgData name="Zita Elbaek" userId="c139889d-701e-4351-a7af-02a68a22f8c0" providerId="ADAL" clId="{D088BEA7-A1A5-4E1A-94EC-94A4D0934700}" dt="2023-03-13T14:30:13.555" v="310" actId="1076"/>
          <ac:picMkLst>
            <pc:docMk/>
            <pc:sldMk cId="1364421964" sldId="341"/>
            <ac:picMk id="19" creationId="{76281EC3-6A1C-0BCA-15B3-EF351961CC4D}"/>
          </ac:picMkLst>
        </pc:picChg>
      </pc:sldChg>
      <pc:sldChg chg="addSp delSp modSp mod modAnim">
        <pc:chgData name="Zita Elbaek" userId="c139889d-701e-4351-a7af-02a68a22f8c0" providerId="ADAL" clId="{D088BEA7-A1A5-4E1A-94EC-94A4D0934700}" dt="2023-03-03T08:57:47.170" v="279"/>
        <pc:sldMkLst>
          <pc:docMk/>
          <pc:sldMk cId="1187383578" sldId="342"/>
        </pc:sldMkLst>
        <pc:spChg chg="add mod">
          <ac:chgData name="Zita Elbaek" userId="c139889d-701e-4351-a7af-02a68a22f8c0" providerId="ADAL" clId="{D088BEA7-A1A5-4E1A-94EC-94A4D0934700}" dt="2023-03-03T07:45:54.972" v="140" actId="1582"/>
          <ac:spMkLst>
            <pc:docMk/>
            <pc:sldMk cId="1187383578" sldId="342"/>
            <ac:spMk id="5" creationId="{C617B35F-C72D-5410-F0D7-B2F0764C837E}"/>
          </ac:spMkLst>
        </pc:spChg>
        <pc:spChg chg="del">
          <ac:chgData name="Zita Elbaek" userId="c139889d-701e-4351-a7af-02a68a22f8c0" providerId="ADAL" clId="{D088BEA7-A1A5-4E1A-94EC-94A4D0934700}" dt="2023-03-03T07:35:44.967" v="126" actId="478"/>
          <ac:spMkLst>
            <pc:docMk/>
            <pc:sldMk cId="1187383578" sldId="342"/>
            <ac:spMk id="9" creationId="{0B67A4B4-BC56-D57F-1E7F-1CBD76AD2CEC}"/>
          </ac:spMkLst>
        </pc:spChg>
        <pc:spChg chg="del">
          <ac:chgData name="Zita Elbaek" userId="c139889d-701e-4351-a7af-02a68a22f8c0" providerId="ADAL" clId="{D088BEA7-A1A5-4E1A-94EC-94A4D0934700}" dt="2023-03-03T07:35:23.242" v="125" actId="478"/>
          <ac:spMkLst>
            <pc:docMk/>
            <pc:sldMk cId="1187383578" sldId="342"/>
            <ac:spMk id="11" creationId="{E31099DF-9AEC-46A2-A53D-FB236035A7F8}"/>
          </ac:spMkLst>
        </pc:spChg>
        <pc:picChg chg="add del mod">
          <ac:chgData name="Zita Elbaek" userId="c139889d-701e-4351-a7af-02a68a22f8c0" providerId="ADAL" clId="{D088BEA7-A1A5-4E1A-94EC-94A4D0934700}" dt="2023-03-03T07:45:22.651" v="136"/>
          <ac:picMkLst>
            <pc:docMk/>
            <pc:sldMk cId="1187383578" sldId="342"/>
            <ac:picMk id="2" creationId="{9C3219F2-CAA2-E9D4-2D6F-03B31BEDEEEC}"/>
          </ac:picMkLst>
        </pc:picChg>
      </pc:sldChg>
      <pc:sldChg chg="modAnim">
        <pc:chgData name="Zita Elbaek" userId="c139889d-701e-4351-a7af-02a68a22f8c0" providerId="ADAL" clId="{D088BEA7-A1A5-4E1A-94EC-94A4D0934700}" dt="2023-03-03T08:04:39.440" v="218"/>
        <pc:sldMkLst>
          <pc:docMk/>
          <pc:sldMk cId="101159664" sldId="343"/>
        </pc:sldMkLst>
      </pc:sldChg>
      <pc:sldChg chg="addSp modSp new del mod">
        <pc:chgData name="Zita Elbaek" userId="c139889d-701e-4351-a7af-02a68a22f8c0" providerId="ADAL" clId="{D088BEA7-A1A5-4E1A-94EC-94A4D0934700}" dt="2023-03-03T07:30:06.612" v="5" actId="47"/>
        <pc:sldMkLst>
          <pc:docMk/>
          <pc:sldMk cId="2495536758" sldId="344"/>
        </pc:sldMkLst>
        <pc:spChg chg="add mod">
          <ac:chgData name="Zita Elbaek" userId="c139889d-701e-4351-a7af-02a68a22f8c0" providerId="ADAL" clId="{D088BEA7-A1A5-4E1A-94EC-94A4D0934700}" dt="2023-03-03T07:29:59.804" v="4" actId="1076"/>
          <ac:spMkLst>
            <pc:docMk/>
            <pc:sldMk cId="2495536758" sldId="344"/>
            <ac:spMk id="4" creationId="{CD7A33A0-E817-1894-7A20-1EC175FA328C}"/>
          </ac:spMkLst>
        </pc:spChg>
      </pc:sldChg>
      <pc:sldChg chg="addSp delSp modSp add mod ord modShow">
        <pc:chgData name="Zita Elbaek" userId="c139889d-701e-4351-a7af-02a68a22f8c0" providerId="ADAL" clId="{D088BEA7-A1A5-4E1A-94EC-94A4D0934700}" dt="2023-03-03T07:38:08.932" v="134" actId="729"/>
        <pc:sldMkLst>
          <pc:docMk/>
          <pc:sldMk cId="4015068298" sldId="344"/>
        </pc:sldMkLst>
        <pc:spChg chg="mod">
          <ac:chgData name="Zita Elbaek" userId="c139889d-701e-4351-a7af-02a68a22f8c0" providerId="ADAL" clId="{D088BEA7-A1A5-4E1A-94EC-94A4D0934700}" dt="2023-03-03T07:38:03.302" v="133" actId="20577"/>
          <ac:spMkLst>
            <pc:docMk/>
            <pc:sldMk cId="4015068298" sldId="344"/>
            <ac:spMk id="2" creationId="{148A9835-217D-4C98-8888-1997615BD949}"/>
          </ac:spMkLst>
        </pc:spChg>
        <pc:spChg chg="add mod">
          <ac:chgData name="Zita Elbaek" userId="c139889d-701e-4351-a7af-02a68a22f8c0" providerId="ADAL" clId="{D088BEA7-A1A5-4E1A-94EC-94A4D0934700}" dt="2023-03-03T07:33:27.870" v="124" actId="1076"/>
          <ac:spMkLst>
            <pc:docMk/>
            <pc:sldMk cId="4015068298" sldId="344"/>
            <ac:spMk id="9" creationId="{2883DD78-C07A-3491-9490-E150FDF2D5E6}"/>
          </ac:spMkLst>
        </pc:spChg>
        <pc:spChg chg="del">
          <ac:chgData name="Zita Elbaek" userId="c139889d-701e-4351-a7af-02a68a22f8c0" providerId="ADAL" clId="{D088BEA7-A1A5-4E1A-94EC-94A4D0934700}" dt="2023-03-03T07:32:01.056" v="117" actId="478"/>
          <ac:spMkLst>
            <pc:docMk/>
            <pc:sldMk cId="4015068298" sldId="344"/>
            <ac:spMk id="11" creationId="{0063C371-6E78-4672-BFE1-78FDA49DCA5E}"/>
          </ac:spMkLst>
        </pc:spChg>
        <pc:spChg chg="del mod">
          <ac:chgData name="Zita Elbaek" userId="c139889d-701e-4351-a7af-02a68a22f8c0" providerId="ADAL" clId="{D088BEA7-A1A5-4E1A-94EC-94A4D0934700}" dt="2023-03-03T07:32:05.133" v="119" actId="478"/>
          <ac:spMkLst>
            <pc:docMk/>
            <pc:sldMk cId="4015068298" sldId="344"/>
            <ac:spMk id="13" creationId="{5E692F4A-5EA4-4CEE-B3F0-8ABD0BA12663}"/>
          </ac:spMkLst>
        </pc:spChg>
        <pc:spChg chg="del">
          <ac:chgData name="Zita Elbaek" userId="c139889d-701e-4351-a7af-02a68a22f8c0" providerId="ADAL" clId="{D088BEA7-A1A5-4E1A-94EC-94A4D0934700}" dt="2023-03-03T07:31:59.276" v="116" actId="478"/>
          <ac:spMkLst>
            <pc:docMk/>
            <pc:sldMk cId="4015068298" sldId="344"/>
            <ac:spMk id="15" creationId="{B24C8F5B-D21E-4F81-B4D8-82E4F5B4F1E3}"/>
          </ac:spMkLst>
        </pc:spChg>
        <pc:spChg chg="del">
          <ac:chgData name="Zita Elbaek" userId="c139889d-701e-4351-a7af-02a68a22f8c0" providerId="ADAL" clId="{D088BEA7-A1A5-4E1A-94EC-94A4D0934700}" dt="2023-03-03T07:31:57.635" v="115" actId="478"/>
          <ac:spMkLst>
            <pc:docMk/>
            <pc:sldMk cId="4015068298" sldId="344"/>
            <ac:spMk id="16" creationId="{62503742-5BE4-4CE8-9237-F21269F41D01}"/>
          </ac:spMkLst>
        </pc:spChg>
        <pc:picChg chg="del">
          <ac:chgData name="Zita Elbaek" userId="c139889d-701e-4351-a7af-02a68a22f8c0" providerId="ADAL" clId="{D088BEA7-A1A5-4E1A-94EC-94A4D0934700}" dt="2023-03-03T07:31:56.310" v="114" actId="478"/>
          <ac:picMkLst>
            <pc:docMk/>
            <pc:sldMk cId="4015068298" sldId="344"/>
            <ac:picMk id="4" creationId="{CAD5ABB0-EDB8-4735-B746-CA54A8EF9B90}"/>
          </ac:picMkLst>
        </pc:picChg>
        <pc:picChg chg="del">
          <ac:chgData name="Zita Elbaek" userId="c139889d-701e-4351-a7af-02a68a22f8c0" providerId="ADAL" clId="{D088BEA7-A1A5-4E1A-94EC-94A4D0934700}" dt="2023-03-03T07:31:54.222" v="112" actId="478"/>
          <ac:picMkLst>
            <pc:docMk/>
            <pc:sldMk cId="4015068298" sldId="344"/>
            <ac:picMk id="5" creationId="{E2F2BF7C-6BE4-4B0A-9365-688AE1244D0A}"/>
          </ac:picMkLst>
        </pc:picChg>
        <pc:picChg chg="add mod">
          <ac:chgData name="Zita Elbaek" userId="c139889d-701e-4351-a7af-02a68a22f8c0" providerId="ADAL" clId="{D088BEA7-A1A5-4E1A-94EC-94A4D0934700}" dt="2023-03-03T07:32:31.584" v="121" actId="1076"/>
          <ac:picMkLst>
            <pc:docMk/>
            <pc:sldMk cId="4015068298" sldId="344"/>
            <ac:picMk id="6" creationId="{C7D8BE56-1157-15EB-7530-B9B0A5791B04}"/>
          </ac:picMkLst>
        </pc:picChg>
        <pc:picChg chg="del">
          <ac:chgData name="Zita Elbaek" userId="c139889d-701e-4351-a7af-02a68a22f8c0" providerId="ADAL" clId="{D088BEA7-A1A5-4E1A-94EC-94A4D0934700}" dt="2023-03-03T07:31:55.468" v="113" actId="478"/>
          <ac:picMkLst>
            <pc:docMk/>
            <pc:sldMk cId="4015068298" sldId="344"/>
            <ac:picMk id="7" creationId="{3EF82CE4-45D1-403D-A5D5-5A2CDB21C7B9}"/>
          </ac:picMkLst>
        </pc:picChg>
      </pc:sldChg>
      <pc:sldChg chg="add del mod ord modShow">
        <pc:chgData name="Zita Elbaek" userId="c139889d-701e-4351-a7af-02a68a22f8c0" providerId="ADAL" clId="{D088BEA7-A1A5-4E1A-94EC-94A4D0934700}" dt="2023-03-13T14:31:45.812" v="316" actId="47"/>
        <pc:sldMkLst>
          <pc:docMk/>
          <pc:sldMk cId="3345224745" sldId="34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0830B33-59A0-4F4F-952F-1E7BA8463D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EDA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FEAC028-9DB5-4296-953D-9355F72B6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80" y="213466"/>
            <a:ext cx="2201561" cy="7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A3FDB-4513-4FD0-864B-6684700E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D16FD08-E559-44FF-A944-2D384BE9B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9EEED86-2605-489A-98A2-FA869A104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946068-F719-46FD-9E63-421C43E3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5AAAEF-BE7E-4AAE-A4C7-9C121686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5B8745-BCC1-41BC-8B07-F16C3438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61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BB0F2-4F7C-4753-81A4-03A2D600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DF42F71-75BB-4EE5-B6D9-853EB6167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7C2191-14B8-443A-A186-5584C44C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DB0324-FBEF-44A9-B19C-4CDEDDE8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D9B7C6-F553-45BD-882D-13C07751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33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D99C493-BA31-4B41-BEFC-B6F198D2A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882247-68A4-43F2-AD5A-EAD952BE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FB396F-AA4D-4250-A460-0DD068CF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A691B2-D56F-49AD-B971-F7F978A1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0C4A19-FABE-47C4-8C1D-33D61A71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37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A489F-C1E4-410A-9C8A-FC1C979C6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1F6DB95-B1D1-45E2-9FBF-4D45C3DEA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734AFA-548D-4DED-B906-7EF614C4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B172D6-9F9F-4434-8EDF-C136BB66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2D2BF3-0A57-4735-8ED6-AC7DAF6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7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0EAD0-9770-4799-92D5-8E29DA88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09D132-62C7-4EE9-BA89-7FACBEF5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927106-2744-48BB-9903-B81CF6CF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34A140-E252-4967-8E79-6E0C976D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439095-D532-4DF8-A8EE-9ACDDB9C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9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6A6FA-A362-405E-8446-4312909F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0126A6-EB65-41DB-8471-795CBA260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F2EF38-454A-4B97-BEC5-FB35BA7F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7612DE-9725-43C9-B08A-E8DD66B7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793996-249D-4FCB-999E-E06BD527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8F969-BAA9-468A-9B6F-C625219B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F7CBAE-BA3E-4326-9549-B1329B5A1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329377F-A366-4986-A11A-3078D27B8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3B081A-3AF4-4F8A-AFF2-3043041A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5EFAE30-146C-415D-9350-E0DA1BC9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90B77A-9D2C-4CCB-86DE-A6D53D0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1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298D2-9640-4A18-AA1F-9AC7CB54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0897F-AEEF-45D8-BC2A-46B510D5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BE390BA-9A30-41D0-8AAD-DE2B8ACF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CA1EC29-09E4-4736-B4BF-B430EDA51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3FFB26B-0063-4E59-BF5D-4D2776F92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F87C907-E111-41F2-AC70-84EC0040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A34541E-3C24-486A-90A9-F21D1836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9FAB134-1EE3-4E8E-B2EA-76A5CD5A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25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44808-11A6-4448-9DA0-98D7116E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5B17525-D2E4-4BF3-995B-B6A980C1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0ED2A2-A22A-4542-BD15-71939EA6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44BE29C-7E3B-4D04-8CF3-F13E6324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54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4989CA4-B362-4805-AA55-4D507AEA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96EE5C-C0DB-4B0E-B947-4350319B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F0B11B-0839-49A9-883C-765ABE50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9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B4DFF-650C-4687-A642-BD90C18B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88D44F-8257-4D9A-A7EF-4B8249E7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8BE7B8B-D13C-480C-AE32-4289FD105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A376B3-5FA8-4EA9-B131-FBE2B076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F375A-9971-423D-9276-3A7953F23921}" type="datetimeFigureOut">
              <a:rPr lang="da-DK" smtClean="0"/>
              <a:t>13-03-2023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C22D7A-E963-48FA-9771-1FAEA5D7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8156DA-51B0-49DC-B753-C0C89648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B1999-5D62-4050-910D-2B49AD2EC69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5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C63AE12-4C33-4C55-9D84-E9046349E9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0" y="212602"/>
            <a:ext cx="2201561" cy="705781"/>
          </a:xfrm>
          <a:prstGeom prst="rect">
            <a:avLst/>
          </a:prstGeom>
        </p:spPr>
      </p:pic>
      <p:sp>
        <p:nvSpPr>
          <p:cNvPr id="8" name="Pladsholder til sidefod 5">
            <a:extLst>
              <a:ext uri="{FF2B5EF4-FFF2-40B4-BE49-F238E27FC236}">
                <a16:creationId xmlns:a16="http://schemas.microsoft.com/office/drawing/2014/main" id="{5F458D28-564A-4487-BAB2-13746FA74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980" y="63645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SYNLAB Medical 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352771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2A1002C8-A7FF-4C07-AC00-2714335FC32C}"/>
              </a:ext>
            </a:extLst>
          </p:cNvPr>
          <p:cNvCxnSpPr>
            <a:cxnSpLocks/>
          </p:cNvCxnSpPr>
          <p:nvPr/>
        </p:nvCxnSpPr>
        <p:spPr>
          <a:xfrm>
            <a:off x="891353" y="4561668"/>
            <a:ext cx="6161910" cy="0"/>
          </a:xfrm>
          <a:prstGeom prst="line">
            <a:avLst/>
          </a:prstGeom>
          <a:noFill/>
          <a:ln w="31750" cap="flat" cmpd="sng" algn="ctr">
            <a:solidFill>
              <a:srgbClr val="003765"/>
            </a:solidFill>
            <a:prstDash val="solid"/>
            <a:miter lim="800000"/>
          </a:ln>
          <a:effectLst/>
        </p:spPr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50D002C5-725D-460B-BF7E-9D8C44D1301B}"/>
              </a:ext>
            </a:extLst>
          </p:cNvPr>
          <p:cNvSpPr txBox="1">
            <a:spLocks/>
          </p:cNvSpPr>
          <p:nvPr/>
        </p:nvSpPr>
        <p:spPr>
          <a:xfrm>
            <a:off x="890400" y="3625926"/>
            <a:ext cx="8842239" cy="1282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00376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Web-Patient</a:t>
            </a:r>
          </a:p>
          <a:p>
            <a:endParaRPr lang="da-DK" sz="3200" b="1" dirty="0">
              <a:solidFill>
                <a:srgbClr val="003765"/>
              </a:solidFill>
              <a:latin typeface="Arial Narrow" panose="020B060602020203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 descr="Et billede, der indeholder mand, person, indendørs, briller&#10;&#10;Automatisk genereret beskrivelse">
            <a:extLst>
              <a:ext uri="{FF2B5EF4-FFF2-40B4-BE49-F238E27FC236}">
                <a16:creationId xmlns:a16="http://schemas.microsoft.com/office/drawing/2014/main" id="{51A04252-0D83-4A12-8CB9-36604289C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62" y="0"/>
            <a:ext cx="2829146" cy="6858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C2386BF-C548-4D06-B6D3-28BDFDFEBF83}"/>
              </a:ext>
            </a:extLst>
          </p:cNvPr>
          <p:cNvSpPr txBox="1"/>
          <p:nvPr/>
        </p:nvSpPr>
        <p:spPr>
          <a:xfrm>
            <a:off x="890400" y="4636549"/>
            <a:ext cx="61000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a-DK" sz="1800" dirty="0">
              <a:solidFill>
                <a:srgbClr val="003765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da-DK" sz="1400" dirty="0">
                <a:solidFill>
                  <a:srgbClr val="003765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Dato: 17. marts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400" dirty="0">
              <a:solidFill>
                <a:srgbClr val="003765"/>
              </a:solidFill>
              <a:latin typeface="Arial Narrow" panose="020B060602020203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57FA53F-93A4-4352-B00B-78E116173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1" y="1833244"/>
            <a:ext cx="9385507" cy="4775838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Patient, besvarelse af Web-Patient skema</a:t>
            </a:r>
          </a:p>
        </p:txBody>
      </p:sp>
      <p:sp>
        <p:nvSpPr>
          <p:cNvPr id="20" name="Højrepil 13">
            <a:extLst>
              <a:ext uri="{FF2B5EF4-FFF2-40B4-BE49-F238E27FC236}">
                <a16:creationId xmlns:a16="http://schemas.microsoft.com/office/drawing/2014/main" id="{3DA078B2-2B96-403C-B73B-3A29EE2E144A}"/>
              </a:ext>
            </a:extLst>
          </p:cNvPr>
          <p:cNvSpPr/>
          <p:nvPr/>
        </p:nvSpPr>
        <p:spPr>
          <a:xfrm rot="10800000">
            <a:off x="2640362" y="2852333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2" name="Højrepil 13">
            <a:extLst>
              <a:ext uri="{FF2B5EF4-FFF2-40B4-BE49-F238E27FC236}">
                <a16:creationId xmlns:a16="http://schemas.microsoft.com/office/drawing/2014/main" id="{CD15FFFC-E098-8F3E-F238-252BD97E11FC}"/>
              </a:ext>
            </a:extLst>
          </p:cNvPr>
          <p:cNvSpPr/>
          <p:nvPr/>
        </p:nvSpPr>
        <p:spPr>
          <a:xfrm rot="10800000">
            <a:off x="2640361" y="3150675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D89410E-14BC-42BA-B469-DAB7EA71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0" y="1901727"/>
            <a:ext cx="11406470" cy="4464050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Patient, besvarelse af Web-Patient skema</a:t>
            </a:r>
          </a:p>
        </p:txBody>
      </p:sp>
      <p:sp>
        <p:nvSpPr>
          <p:cNvPr id="15" name="Højrepil 13">
            <a:extLst>
              <a:ext uri="{FF2B5EF4-FFF2-40B4-BE49-F238E27FC236}">
                <a16:creationId xmlns:a16="http://schemas.microsoft.com/office/drawing/2014/main" id="{545A4DB6-79F2-4C28-9078-231AD09ED4E6}"/>
              </a:ext>
            </a:extLst>
          </p:cNvPr>
          <p:cNvSpPr/>
          <p:nvPr/>
        </p:nvSpPr>
        <p:spPr>
          <a:xfrm rot="10800000">
            <a:off x="4301083" y="2433173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0" name="Højrepil 13">
            <a:extLst>
              <a:ext uri="{FF2B5EF4-FFF2-40B4-BE49-F238E27FC236}">
                <a16:creationId xmlns:a16="http://schemas.microsoft.com/office/drawing/2014/main" id="{18C0243A-C8DA-41BB-BFE8-AC0A9D5E434A}"/>
              </a:ext>
            </a:extLst>
          </p:cNvPr>
          <p:cNvSpPr/>
          <p:nvPr/>
        </p:nvSpPr>
        <p:spPr>
          <a:xfrm rot="10800000">
            <a:off x="1737715" y="2783493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9" name="Højrepil 13">
            <a:extLst>
              <a:ext uri="{FF2B5EF4-FFF2-40B4-BE49-F238E27FC236}">
                <a16:creationId xmlns:a16="http://schemas.microsoft.com/office/drawing/2014/main" id="{70FD864D-EFE1-4329-80FA-438CA2BB80C3}"/>
              </a:ext>
            </a:extLst>
          </p:cNvPr>
          <p:cNvSpPr/>
          <p:nvPr/>
        </p:nvSpPr>
        <p:spPr>
          <a:xfrm rot="10800000">
            <a:off x="1737715" y="230681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2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D73EEA9-842D-9162-90D3-50393C45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9" y="1989138"/>
            <a:ext cx="10517690" cy="58147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55441AE-CDE0-4E8D-A1CA-5C62A006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2" y="3370172"/>
            <a:ext cx="10916211" cy="3429176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Web-Patient arkiv</a:t>
            </a:r>
          </a:p>
        </p:txBody>
      </p:sp>
      <p:sp>
        <p:nvSpPr>
          <p:cNvPr id="11" name="Højrepil 13">
            <a:extLst>
              <a:ext uri="{FF2B5EF4-FFF2-40B4-BE49-F238E27FC236}">
                <a16:creationId xmlns:a16="http://schemas.microsoft.com/office/drawing/2014/main" id="{89B2E1D6-F1AD-41E8-8018-A4B4688D167E}"/>
              </a:ext>
            </a:extLst>
          </p:cNvPr>
          <p:cNvSpPr/>
          <p:nvPr/>
        </p:nvSpPr>
        <p:spPr>
          <a:xfrm rot="10800000">
            <a:off x="10539482" y="198913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3" name="Højrepil 13">
            <a:extLst>
              <a:ext uri="{FF2B5EF4-FFF2-40B4-BE49-F238E27FC236}">
                <a16:creationId xmlns:a16="http://schemas.microsoft.com/office/drawing/2014/main" id="{EE70673A-B724-41AE-A913-6A3016CA47E0}"/>
              </a:ext>
            </a:extLst>
          </p:cNvPr>
          <p:cNvSpPr/>
          <p:nvPr/>
        </p:nvSpPr>
        <p:spPr>
          <a:xfrm>
            <a:off x="6598885" y="356157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0" name="Højrepil 13">
            <a:extLst>
              <a:ext uri="{FF2B5EF4-FFF2-40B4-BE49-F238E27FC236}">
                <a16:creationId xmlns:a16="http://schemas.microsoft.com/office/drawing/2014/main" id="{8D3073EB-4568-4C07-B8D9-7936B0FAA0E0}"/>
              </a:ext>
            </a:extLst>
          </p:cNvPr>
          <p:cNvSpPr/>
          <p:nvPr/>
        </p:nvSpPr>
        <p:spPr>
          <a:xfrm rot="10800000">
            <a:off x="2933424" y="4486995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Højrepil 13">
            <a:extLst>
              <a:ext uri="{FF2B5EF4-FFF2-40B4-BE49-F238E27FC236}">
                <a16:creationId xmlns:a16="http://schemas.microsoft.com/office/drawing/2014/main" id="{4B9DD704-2B7F-3C39-54DA-E20E5CAB9520}"/>
              </a:ext>
            </a:extLst>
          </p:cNvPr>
          <p:cNvSpPr/>
          <p:nvPr/>
        </p:nvSpPr>
        <p:spPr>
          <a:xfrm rot="10800000">
            <a:off x="3863064" y="5480643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2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80B361E0-334D-4F76-87B1-479D9793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989138"/>
            <a:ext cx="11263254" cy="4464050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Web-Patient arkiv</a:t>
            </a:r>
          </a:p>
        </p:txBody>
      </p:sp>
      <p:sp>
        <p:nvSpPr>
          <p:cNvPr id="15" name="Højrepil 13">
            <a:extLst>
              <a:ext uri="{FF2B5EF4-FFF2-40B4-BE49-F238E27FC236}">
                <a16:creationId xmlns:a16="http://schemas.microsoft.com/office/drawing/2014/main" id="{545A4DB6-79F2-4C28-9078-231AD09ED4E6}"/>
              </a:ext>
            </a:extLst>
          </p:cNvPr>
          <p:cNvSpPr/>
          <p:nvPr/>
        </p:nvSpPr>
        <p:spPr>
          <a:xfrm rot="10800000">
            <a:off x="9581705" y="410570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8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FA952BF-95EF-4279-AF6E-77463DFB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989137"/>
            <a:ext cx="8782940" cy="4452101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Web-Patient arkiv</a:t>
            </a:r>
          </a:p>
        </p:txBody>
      </p:sp>
      <p:sp>
        <p:nvSpPr>
          <p:cNvPr id="11" name="Højrepil 13">
            <a:extLst>
              <a:ext uri="{FF2B5EF4-FFF2-40B4-BE49-F238E27FC236}">
                <a16:creationId xmlns:a16="http://schemas.microsoft.com/office/drawing/2014/main" id="{89B2E1D6-F1AD-41E8-8018-A4B4688D167E}"/>
              </a:ext>
            </a:extLst>
          </p:cNvPr>
          <p:cNvSpPr/>
          <p:nvPr/>
        </p:nvSpPr>
        <p:spPr>
          <a:xfrm>
            <a:off x="708977" y="224142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3" name="Højrepil 13">
            <a:extLst>
              <a:ext uri="{FF2B5EF4-FFF2-40B4-BE49-F238E27FC236}">
                <a16:creationId xmlns:a16="http://schemas.microsoft.com/office/drawing/2014/main" id="{EE70673A-B724-41AE-A913-6A3016CA47E0}"/>
              </a:ext>
            </a:extLst>
          </p:cNvPr>
          <p:cNvSpPr/>
          <p:nvPr/>
        </p:nvSpPr>
        <p:spPr>
          <a:xfrm rot="10800000">
            <a:off x="1428433" y="282605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A9835-217D-4C98-8888-1997615B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1233806"/>
            <a:ext cx="10515600" cy="759332"/>
          </a:xfrm>
        </p:spPr>
        <p:txBody>
          <a:bodyPr/>
          <a:lstStyle/>
          <a:p>
            <a:r>
              <a:rPr lang="da-DK" sz="3200" b="1" dirty="0">
                <a:solidFill>
                  <a:srgbClr val="003765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Lægen, svar i journalsystem </a:t>
            </a:r>
            <a:endParaRPr lang="da-DK" sz="3200" b="1" dirty="0">
              <a:solidFill>
                <a:srgbClr val="003765"/>
              </a:solidFill>
              <a:highlight>
                <a:srgbClr val="FFFF00"/>
              </a:highlight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D5ABB0-EDB8-4735-B746-CA54A8EF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" y="3970005"/>
            <a:ext cx="4596384" cy="2630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2F2BF7C-6BE4-4B0A-9365-688AE124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4" y="1953349"/>
            <a:ext cx="9606118" cy="17912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EF82CE4-45D1-403D-A5D5-5A2CDB21C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77" y="3970005"/>
            <a:ext cx="4885065" cy="2630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il: højre 10">
            <a:extLst>
              <a:ext uri="{FF2B5EF4-FFF2-40B4-BE49-F238E27FC236}">
                <a16:creationId xmlns:a16="http://schemas.microsoft.com/office/drawing/2014/main" id="{0063C371-6E78-4672-BFE1-78FDA49DCA5E}"/>
              </a:ext>
            </a:extLst>
          </p:cNvPr>
          <p:cNvSpPr/>
          <p:nvPr/>
        </p:nvSpPr>
        <p:spPr>
          <a:xfrm rot="1898765">
            <a:off x="7643834" y="4679993"/>
            <a:ext cx="1423652" cy="157733"/>
          </a:xfrm>
          <a:prstGeom prst="rightArrow">
            <a:avLst/>
          </a:prstGeom>
          <a:solidFill>
            <a:srgbClr val="FD5341"/>
          </a:solidFill>
          <a:ln>
            <a:solidFill>
              <a:srgbClr val="FD5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5E692F4A-5EA4-4CEE-B3F0-8ABD0BA12663}"/>
              </a:ext>
            </a:extLst>
          </p:cNvPr>
          <p:cNvSpPr/>
          <p:nvPr/>
        </p:nvSpPr>
        <p:spPr>
          <a:xfrm rot="1898765">
            <a:off x="2027733" y="4825909"/>
            <a:ext cx="1423652" cy="157733"/>
          </a:xfrm>
          <a:prstGeom prst="rightArrow">
            <a:avLst/>
          </a:prstGeom>
          <a:solidFill>
            <a:srgbClr val="FD5341"/>
          </a:solidFill>
          <a:ln>
            <a:solidFill>
              <a:srgbClr val="FD5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24C8F5B-D21E-4F81-B4D8-82E4F5B4F1E3}"/>
              </a:ext>
            </a:extLst>
          </p:cNvPr>
          <p:cNvSpPr/>
          <p:nvPr/>
        </p:nvSpPr>
        <p:spPr>
          <a:xfrm>
            <a:off x="3287949" y="5077838"/>
            <a:ext cx="223640" cy="761708"/>
          </a:xfrm>
          <a:prstGeom prst="rect">
            <a:avLst/>
          </a:prstGeom>
          <a:noFill/>
          <a:ln w="28575">
            <a:solidFill>
              <a:srgbClr val="FD5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2503742-5BE4-4CE8-9237-F21269F41D01}"/>
              </a:ext>
            </a:extLst>
          </p:cNvPr>
          <p:cNvSpPr/>
          <p:nvPr/>
        </p:nvSpPr>
        <p:spPr>
          <a:xfrm>
            <a:off x="8904050" y="5077837"/>
            <a:ext cx="308044" cy="881229"/>
          </a:xfrm>
          <a:prstGeom prst="rect">
            <a:avLst/>
          </a:prstGeom>
          <a:noFill/>
          <a:ln w="28575">
            <a:solidFill>
              <a:srgbClr val="FD5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29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A9835-217D-4C98-8888-1997615B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1233806"/>
            <a:ext cx="10515600" cy="759332"/>
          </a:xfrm>
        </p:spPr>
        <p:txBody>
          <a:bodyPr/>
          <a:lstStyle/>
          <a:p>
            <a:r>
              <a:rPr lang="da-DK" sz="3200" b="1" dirty="0">
                <a:solidFill>
                  <a:srgbClr val="003765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XMO - Evaluering på nedenstående QR kode.</a:t>
            </a:r>
            <a:endParaRPr lang="da-DK" sz="3200" b="1" dirty="0">
              <a:solidFill>
                <a:srgbClr val="003765"/>
              </a:solidFill>
              <a:highlight>
                <a:srgbClr val="FFFF00"/>
              </a:highlight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7D8BE56-1157-15EB-7530-B9B0A579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33" y="2839166"/>
            <a:ext cx="2819048" cy="282857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883DD78-C07A-3491-9490-E150FDF2D5E6}"/>
              </a:ext>
            </a:extLst>
          </p:cNvPr>
          <p:cNvSpPr txBox="1"/>
          <p:nvPr/>
        </p:nvSpPr>
        <p:spPr>
          <a:xfrm>
            <a:off x="7812024" y="59766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>
                <a:solidFill>
                  <a:srgbClr val="003765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for jeres deltagelse.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506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5CB9C70-757C-DA1C-FDF8-57D19EAD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1989138"/>
            <a:ext cx="10619232" cy="3958987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bestilling af 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Web-Patient skema</a:t>
            </a:r>
            <a:endParaRPr lang="da-DK" sz="3200" b="1" dirty="0">
              <a:solidFill>
                <a:srgbClr val="00376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Højrepil 13">
            <a:extLst>
              <a:ext uri="{FF2B5EF4-FFF2-40B4-BE49-F238E27FC236}">
                <a16:creationId xmlns:a16="http://schemas.microsoft.com/office/drawing/2014/main" id="{E31099DF-9AEC-46A2-A53D-FB236035A7F8}"/>
              </a:ext>
            </a:extLst>
          </p:cNvPr>
          <p:cNvSpPr/>
          <p:nvPr/>
        </p:nvSpPr>
        <p:spPr>
          <a:xfrm rot="10800000">
            <a:off x="1565745" y="546166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17B35F-C72D-5410-F0D7-B2F0764C837E}"/>
              </a:ext>
            </a:extLst>
          </p:cNvPr>
          <p:cNvSpPr/>
          <p:nvPr/>
        </p:nvSpPr>
        <p:spPr>
          <a:xfrm>
            <a:off x="4286250" y="2066925"/>
            <a:ext cx="2247900" cy="4953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3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2E85B858-BBF9-26DA-D5DD-7CBF79175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5" y="1966365"/>
            <a:ext cx="11681503" cy="3699143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A2468C7-FC0C-4871-BE84-256B34637F53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estilling af 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Web-Patient skema</a:t>
            </a:r>
            <a:endParaRPr lang="da-DK" sz="3200" b="1" dirty="0">
              <a:solidFill>
                <a:srgbClr val="00376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Højrepil 13">
            <a:extLst>
              <a:ext uri="{FF2B5EF4-FFF2-40B4-BE49-F238E27FC236}">
                <a16:creationId xmlns:a16="http://schemas.microsoft.com/office/drawing/2014/main" id="{65ED4846-25B2-4136-9535-4729FA9BAD9B}"/>
              </a:ext>
            </a:extLst>
          </p:cNvPr>
          <p:cNvSpPr/>
          <p:nvPr/>
        </p:nvSpPr>
        <p:spPr>
          <a:xfrm rot="10800000">
            <a:off x="4087805" y="374448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3" name="Billedforklaring: streg 32">
            <a:extLst>
              <a:ext uri="{FF2B5EF4-FFF2-40B4-BE49-F238E27FC236}">
                <a16:creationId xmlns:a16="http://schemas.microsoft.com/office/drawing/2014/main" id="{4B52776D-8154-4DF8-8F8C-8B5AE10070A1}"/>
              </a:ext>
            </a:extLst>
          </p:cNvPr>
          <p:cNvSpPr/>
          <p:nvPr/>
        </p:nvSpPr>
        <p:spPr>
          <a:xfrm>
            <a:off x="4323574" y="3161426"/>
            <a:ext cx="4229738" cy="673893"/>
          </a:xfrm>
          <a:prstGeom prst="borderCallout1">
            <a:avLst>
              <a:gd name="adj1" fmla="val 361"/>
              <a:gd name="adj2" fmla="val 229"/>
              <a:gd name="adj3" fmla="val 99706"/>
              <a:gd name="adj4" fmla="val -10698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Links til lægehåndbog        og analysevejledning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8D4D365-17C3-4660-8F0F-D286F5FF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8" y="87867"/>
            <a:ext cx="2406774" cy="857294"/>
          </a:xfrm>
          <a:prstGeom prst="rect">
            <a:avLst/>
          </a:prstGeom>
        </p:spPr>
      </p:pic>
      <p:sp>
        <p:nvSpPr>
          <p:cNvPr id="14" name="Højrepil 13">
            <a:extLst>
              <a:ext uri="{FF2B5EF4-FFF2-40B4-BE49-F238E27FC236}">
                <a16:creationId xmlns:a16="http://schemas.microsoft.com/office/drawing/2014/main" id="{3E88B6FD-4507-404E-A7A5-7541B613C6F4}"/>
              </a:ext>
            </a:extLst>
          </p:cNvPr>
          <p:cNvSpPr/>
          <p:nvPr/>
        </p:nvSpPr>
        <p:spPr>
          <a:xfrm rot="10800000">
            <a:off x="728844" y="1978519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4BA22A-B6E5-C3F3-B07B-3D8E4CF7C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00" y="3222182"/>
            <a:ext cx="361100" cy="31861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9FB5286-AAE7-209B-75D7-D4B94C5BF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364" y="3498372"/>
            <a:ext cx="387306" cy="36579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7971C61F-4078-3E55-3198-28954973E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698" y="2474354"/>
            <a:ext cx="7792107" cy="175616"/>
          </a:xfrm>
          <a:prstGeom prst="rect">
            <a:avLst/>
          </a:prstGeom>
        </p:spPr>
      </p:pic>
      <p:sp>
        <p:nvSpPr>
          <p:cNvPr id="11" name="Højrepil 13">
            <a:extLst>
              <a:ext uri="{FF2B5EF4-FFF2-40B4-BE49-F238E27FC236}">
                <a16:creationId xmlns:a16="http://schemas.microsoft.com/office/drawing/2014/main" id="{E31099DF-9AEC-46A2-A53D-FB236035A7F8}"/>
              </a:ext>
            </a:extLst>
          </p:cNvPr>
          <p:cNvSpPr/>
          <p:nvPr/>
        </p:nvSpPr>
        <p:spPr>
          <a:xfrm rot="10800000">
            <a:off x="5173058" y="232670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7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48F18B4-5C45-C228-B388-CF0ED1CA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1" y="1989138"/>
            <a:ext cx="5752381" cy="4066667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A2468C7-FC0C-4871-BE84-256B34637F53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bestilling af 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Web-Patient skema</a:t>
            </a:r>
            <a:endParaRPr lang="da-DK" sz="3200" b="1" dirty="0">
              <a:solidFill>
                <a:srgbClr val="00376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Højrepil 13">
            <a:extLst>
              <a:ext uri="{FF2B5EF4-FFF2-40B4-BE49-F238E27FC236}">
                <a16:creationId xmlns:a16="http://schemas.microsoft.com/office/drawing/2014/main" id="{97310F65-46EB-4140-9FE9-B6BA59FBD62E}"/>
              </a:ext>
            </a:extLst>
          </p:cNvPr>
          <p:cNvSpPr/>
          <p:nvPr/>
        </p:nvSpPr>
        <p:spPr>
          <a:xfrm rot="10800000">
            <a:off x="4414339" y="2102981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Højrepil 13">
            <a:extLst>
              <a:ext uri="{FF2B5EF4-FFF2-40B4-BE49-F238E27FC236}">
                <a16:creationId xmlns:a16="http://schemas.microsoft.com/office/drawing/2014/main" id="{08F01FDC-CB4E-4BA0-891C-2366601C5617}"/>
              </a:ext>
            </a:extLst>
          </p:cNvPr>
          <p:cNvSpPr/>
          <p:nvPr/>
        </p:nvSpPr>
        <p:spPr>
          <a:xfrm rot="10800000">
            <a:off x="4339018" y="2557217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4" name="Højrepil 13">
            <a:extLst>
              <a:ext uri="{FF2B5EF4-FFF2-40B4-BE49-F238E27FC236}">
                <a16:creationId xmlns:a16="http://schemas.microsoft.com/office/drawing/2014/main" id="{4667DEEA-0115-43A8-957D-5754A04452E5}"/>
              </a:ext>
            </a:extLst>
          </p:cNvPr>
          <p:cNvSpPr/>
          <p:nvPr/>
        </p:nvSpPr>
        <p:spPr>
          <a:xfrm rot="10800000">
            <a:off x="3178851" y="2732059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8" name="Højrepil 13">
            <a:extLst>
              <a:ext uri="{FF2B5EF4-FFF2-40B4-BE49-F238E27FC236}">
                <a16:creationId xmlns:a16="http://schemas.microsoft.com/office/drawing/2014/main" id="{8B4A55FA-0B1E-41B4-A274-F272920447E3}"/>
              </a:ext>
            </a:extLst>
          </p:cNvPr>
          <p:cNvSpPr/>
          <p:nvPr/>
        </p:nvSpPr>
        <p:spPr>
          <a:xfrm rot="10800000">
            <a:off x="3178849" y="297039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9" name="Højrepil 13">
            <a:extLst>
              <a:ext uri="{FF2B5EF4-FFF2-40B4-BE49-F238E27FC236}">
                <a16:creationId xmlns:a16="http://schemas.microsoft.com/office/drawing/2014/main" id="{983E4866-58F1-4095-B865-24F5EE8AB150}"/>
              </a:ext>
            </a:extLst>
          </p:cNvPr>
          <p:cNvSpPr/>
          <p:nvPr/>
        </p:nvSpPr>
        <p:spPr>
          <a:xfrm rot="10800000">
            <a:off x="3559825" y="367014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20" name="Højrepil 13">
            <a:extLst>
              <a:ext uri="{FF2B5EF4-FFF2-40B4-BE49-F238E27FC236}">
                <a16:creationId xmlns:a16="http://schemas.microsoft.com/office/drawing/2014/main" id="{98F11BBD-5C1C-47D1-9DE0-C156308642F2}"/>
              </a:ext>
            </a:extLst>
          </p:cNvPr>
          <p:cNvSpPr/>
          <p:nvPr/>
        </p:nvSpPr>
        <p:spPr>
          <a:xfrm rot="10800000">
            <a:off x="6222512" y="5658669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FCE26A61-E3AE-4D5F-8168-1101C0A5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5" y="1909597"/>
            <a:ext cx="4667490" cy="317516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A6B84F9-D5A1-4B32-988C-458D2388D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26" y="2739979"/>
            <a:ext cx="4016222" cy="2019330"/>
          </a:xfrm>
          <a:prstGeom prst="rect">
            <a:avLst/>
          </a:prstGeom>
        </p:spPr>
      </p:pic>
      <p:sp>
        <p:nvSpPr>
          <p:cNvPr id="27" name="Højrepil 13">
            <a:extLst>
              <a:ext uri="{FF2B5EF4-FFF2-40B4-BE49-F238E27FC236}">
                <a16:creationId xmlns:a16="http://schemas.microsoft.com/office/drawing/2014/main" id="{62B91603-3386-40C3-BA46-09D59D8D3450}"/>
              </a:ext>
            </a:extLst>
          </p:cNvPr>
          <p:cNvSpPr/>
          <p:nvPr/>
        </p:nvSpPr>
        <p:spPr>
          <a:xfrm rot="10800000">
            <a:off x="9842052" y="2643245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3A75F98-8012-4E1A-A00D-DBD4ED36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70" y="137883"/>
            <a:ext cx="2406774" cy="857294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CBE7E591-E102-419A-BE43-DCD765B6F7A4}"/>
              </a:ext>
            </a:extLst>
          </p:cNvPr>
          <p:cNvSpPr/>
          <p:nvPr/>
        </p:nvSpPr>
        <p:spPr>
          <a:xfrm>
            <a:off x="658368" y="3288278"/>
            <a:ext cx="2520478" cy="4661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5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A2468C7-FC0C-4871-BE84-256B34637F53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Lægen, bestilling af 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Web-Patient skema</a:t>
            </a:r>
            <a:endParaRPr lang="da-DK" sz="3200" b="1" dirty="0">
              <a:solidFill>
                <a:srgbClr val="00376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3A75F98-8012-4E1A-A00D-DBD4ED36D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0" y="137883"/>
            <a:ext cx="2406774" cy="85729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C5BC69D-4C60-275C-E47F-565CACB2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4" y="2040210"/>
            <a:ext cx="9580952" cy="436190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54B5437-1F02-0F15-F6C9-2E3C725F9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1" y="2058862"/>
            <a:ext cx="3904762" cy="94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Højrepil 13">
            <a:extLst>
              <a:ext uri="{FF2B5EF4-FFF2-40B4-BE49-F238E27FC236}">
                <a16:creationId xmlns:a16="http://schemas.microsoft.com/office/drawing/2014/main" id="{62B91603-3386-40C3-BA46-09D59D8D3450}"/>
              </a:ext>
            </a:extLst>
          </p:cNvPr>
          <p:cNvSpPr/>
          <p:nvPr/>
        </p:nvSpPr>
        <p:spPr>
          <a:xfrm rot="10800000">
            <a:off x="9591428" y="2058862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BE7E591-E102-419A-BE43-DCD765B6F7A4}"/>
              </a:ext>
            </a:extLst>
          </p:cNvPr>
          <p:cNvSpPr/>
          <p:nvPr/>
        </p:nvSpPr>
        <p:spPr>
          <a:xfrm>
            <a:off x="3573932" y="3072663"/>
            <a:ext cx="1237553" cy="3563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1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DA0D0E-DE55-495A-875B-BCC06CF63283}"/>
              </a:ext>
            </a:extLst>
          </p:cNvPr>
          <p:cNvSpPr/>
          <p:nvPr/>
        </p:nvSpPr>
        <p:spPr>
          <a:xfrm>
            <a:off x="3860534" y="4492506"/>
            <a:ext cx="3732345" cy="1905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4" y="1933576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 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dvisering</a:t>
            </a:r>
          </a:p>
        </p:txBody>
      </p:sp>
      <p:sp>
        <p:nvSpPr>
          <p:cNvPr id="11" name="Højrepil 13">
            <a:extLst>
              <a:ext uri="{FF2B5EF4-FFF2-40B4-BE49-F238E27FC236}">
                <a16:creationId xmlns:a16="http://schemas.microsoft.com/office/drawing/2014/main" id="{E31099DF-9AEC-46A2-A53D-FB236035A7F8}"/>
              </a:ext>
            </a:extLst>
          </p:cNvPr>
          <p:cNvSpPr/>
          <p:nvPr/>
        </p:nvSpPr>
        <p:spPr>
          <a:xfrm>
            <a:off x="371970" y="4932073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sms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B3CEBD3-F3AF-408A-B523-CFC464C8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3533773"/>
            <a:ext cx="2479193" cy="3024188"/>
          </a:xfrm>
          <a:prstGeom prst="rect">
            <a:avLst/>
          </a:prstGeom>
        </p:spPr>
      </p:pic>
      <p:sp>
        <p:nvSpPr>
          <p:cNvPr id="12" name="Højrepil 13">
            <a:extLst>
              <a:ext uri="{FF2B5EF4-FFF2-40B4-BE49-F238E27FC236}">
                <a16:creationId xmlns:a16="http://schemas.microsoft.com/office/drawing/2014/main" id="{81615E21-2B1E-454B-AAFD-E3B232051428}"/>
              </a:ext>
            </a:extLst>
          </p:cNvPr>
          <p:cNvSpPr/>
          <p:nvPr/>
        </p:nvSpPr>
        <p:spPr>
          <a:xfrm rot="10800000" flipV="1">
            <a:off x="9542149" y="2291162"/>
            <a:ext cx="810896" cy="429444"/>
          </a:xfrm>
          <a:prstGeom prst="rightArrow">
            <a:avLst>
              <a:gd name="adj1" fmla="val 50000"/>
              <a:gd name="adj2" fmla="val 53612"/>
            </a:avLst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 mail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3DAF945A-F992-46CF-A318-888C0D7A5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1" y="1910868"/>
            <a:ext cx="9126224" cy="161947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E96DFFA-4867-41F1-B89C-8E5FD600BF76}"/>
              </a:ext>
            </a:extLst>
          </p:cNvPr>
          <p:cNvSpPr txBox="1"/>
          <p:nvPr/>
        </p:nvSpPr>
        <p:spPr>
          <a:xfrm>
            <a:off x="3903558" y="4567903"/>
            <a:ext cx="3849624" cy="1754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52400"/>
          </a:effectLst>
        </p:spPr>
        <p:txBody>
          <a:bodyPr wrap="square" rtlCol="0">
            <a:spAutoFit/>
          </a:bodyPr>
          <a:lstStyle/>
          <a:p>
            <a:r>
              <a:rPr lang="da-DK" dirty="0"/>
              <a:t>Tekst ved fremdatering:</a:t>
            </a:r>
          </a:p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Din læge har bestilt et behandlingsskema, som du bedes udfylde fra den [GYLDIGHEDSDATO]. Gå ind på https://www.web-patient.dk venlig hilsen Web-Patient"</a:t>
            </a:r>
            <a:r>
              <a:rPr lang="da-DK" dirty="0"/>
              <a:t> 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DA026841-8797-4EBB-94FC-08DA9517A44D}"/>
              </a:ext>
            </a:extLst>
          </p:cNvPr>
          <p:cNvSpPr/>
          <p:nvPr/>
        </p:nvSpPr>
        <p:spPr>
          <a:xfrm>
            <a:off x="7788674" y="4492506"/>
            <a:ext cx="3732345" cy="1905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Tekst v. manglende udfyldelse:</a:t>
            </a:r>
          </a:p>
          <a:p>
            <a:pPr algn="ctr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Din Læge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WebReq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lægehus har sendt dig et behandlingsskema, som du mangler at besvare. Du bedes udfylde og sende retur til klinikken senest den xx-xx-2021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48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3363F69-B523-AE64-3271-448DEA2F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989138"/>
            <a:ext cx="7359651" cy="4464050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Patient, besvarelse af Web-</a:t>
            </a: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 </a:t>
            </a:r>
            <a:r>
              <a:rPr lang="da-DK" sz="3200" b="1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skema</a:t>
            </a:r>
          </a:p>
        </p:txBody>
      </p:sp>
      <p:sp>
        <p:nvSpPr>
          <p:cNvPr id="20" name="Højrepil 13">
            <a:extLst>
              <a:ext uri="{FF2B5EF4-FFF2-40B4-BE49-F238E27FC236}">
                <a16:creationId xmlns:a16="http://schemas.microsoft.com/office/drawing/2014/main" id="{3DA078B2-2B96-403C-B73B-3A29EE2E144A}"/>
              </a:ext>
            </a:extLst>
          </p:cNvPr>
          <p:cNvSpPr/>
          <p:nvPr/>
        </p:nvSpPr>
        <p:spPr>
          <a:xfrm rot="10800000">
            <a:off x="5870575" y="3190661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9" name="Højrepil 13">
            <a:extLst>
              <a:ext uri="{FF2B5EF4-FFF2-40B4-BE49-F238E27FC236}">
                <a16:creationId xmlns:a16="http://schemas.microsoft.com/office/drawing/2014/main" id="{1CFDDB4A-6864-48E9-BB74-A2786D80EFF8}"/>
              </a:ext>
            </a:extLst>
          </p:cNvPr>
          <p:cNvSpPr/>
          <p:nvPr/>
        </p:nvSpPr>
        <p:spPr>
          <a:xfrm rot="10800000">
            <a:off x="4805107" y="3768553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8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FFB01AA-2502-4351-ADAA-E0920B1F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989138"/>
            <a:ext cx="8110021" cy="4611687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Patient, besvarelse af Web-Patient skema</a:t>
            </a:r>
          </a:p>
        </p:txBody>
      </p:sp>
      <p:sp>
        <p:nvSpPr>
          <p:cNvPr id="20" name="Højrepil 13">
            <a:extLst>
              <a:ext uri="{FF2B5EF4-FFF2-40B4-BE49-F238E27FC236}">
                <a16:creationId xmlns:a16="http://schemas.microsoft.com/office/drawing/2014/main" id="{3DA078B2-2B96-403C-B73B-3A29EE2E144A}"/>
              </a:ext>
            </a:extLst>
          </p:cNvPr>
          <p:cNvSpPr/>
          <p:nvPr/>
        </p:nvSpPr>
        <p:spPr>
          <a:xfrm rot="10800000">
            <a:off x="8198234" y="337869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4D08951-B131-4A71-A922-A1C6F97B9C0F}"/>
              </a:ext>
            </a:extLst>
          </p:cNvPr>
          <p:cNvSpPr/>
          <p:nvPr/>
        </p:nvSpPr>
        <p:spPr>
          <a:xfrm>
            <a:off x="2600149" y="3524250"/>
            <a:ext cx="5534201" cy="2476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3">
            <a:extLst>
              <a:ext uri="{FF2B5EF4-FFF2-40B4-BE49-F238E27FC236}">
                <a16:creationId xmlns:a16="http://schemas.microsoft.com/office/drawing/2014/main" id="{545A4DB6-79F2-4C28-9078-231AD09ED4E6}"/>
              </a:ext>
            </a:extLst>
          </p:cNvPr>
          <p:cNvSpPr/>
          <p:nvPr/>
        </p:nvSpPr>
        <p:spPr>
          <a:xfrm rot="10800000">
            <a:off x="8198234" y="383905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CB24A71-F11A-4C17-99E9-F231EFA1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49" y="4974577"/>
            <a:ext cx="5839001" cy="1477468"/>
          </a:xfrm>
          <a:prstGeom prst="rect">
            <a:avLst/>
          </a:prstGeom>
        </p:spPr>
      </p:pic>
      <p:sp>
        <p:nvSpPr>
          <p:cNvPr id="16" name="Højrepil 13">
            <a:extLst>
              <a:ext uri="{FF2B5EF4-FFF2-40B4-BE49-F238E27FC236}">
                <a16:creationId xmlns:a16="http://schemas.microsoft.com/office/drawing/2014/main" id="{BEDD36D0-EDE4-4D31-B115-DD5144885222}"/>
              </a:ext>
            </a:extLst>
          </p:cNvPr>
          <p:cNvSpPr/>
          <p:nvPr/>
        </p:nvSpPr>
        <p:spPr>
          <a:xfrm rot="10800000">
            <a:off x="8196003" y="4240958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Højrepil 13">
            <a:extLst>
              <a:ext uri="{FF2B5EF4-FFF2-40B4-BE49-F238E27FC236}">
                <a16:creationId xmlns:a16="http://schemas.microsoft.com/office/drawing/2014/main" id="{E31099DF-9AEC-46A2-A53D-FB236035A7F8}"/>
              </a:ext>
            </a:extLst>
          </p:cNvPr>
          <p:cNvSpPr/>
          <p:nvPr/>
        </p:nvSpPr>
        <p:spPr>
          <a:xfrm rot="10800000">
            <a:off x="4556353" y="497343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3" name="Højrepil 13">
            <a:extLst>
              <a:ext uri="{FF2B5EF4-FFF2-40B4-BE49-F238E27FC236}">
                <a16:creationId xmlns:a16="http://schemas.microsoft.com/office/drawing/2014/main" id="{5821E087-FF8D-44FF-8EE7-B9EFF2DFA0AA}"/>
              </a:ext>
            </a:extLst>
          </p:cNvPr>
          <p:cNvSpPr/>
          <p:nvPr/>
        </p:nvSpPr>
        <p:spPr>
          <a:xfrm rot="10800000">
            <a:off x="4110936" y="293962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E30F45A-3139-451F-AE0E-7503070012B6}"/>
              </a:ext>
            </a:extLst>
          </p:cNvPr>
          <p:cNvSpPr/>
          <p:nvPr/>
        </p:nvSpPr>
        <p:spPr>
          <a:xfrm>
            <a:off x="2538781" y="5555810"/>
            <a:ext cx="5839001" cy="2476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pil 13">
            <a:extLst>
              <a:ext uri="{FF2B5EF4-FFF2-40B4-BE49-F238E27FC236}">
                <a16:creationId xmlns:a16="http://schemas.microsoft.com/office/drawing/2014/main" id="{8E155C81-1B68-4BC7-A2C5-B683B66197BA}"/>
              </a:ext>
            </a:extLst>
          </p:cNvPr>
          <p:cNvSpPr/>
          <p:nvPr/>
        </p:nvSpPr>
        <p:spPr>
          <a:xfrm rot="5400000">
            <a:off x="5634300" y="1867081"/>
            <a:ext cx="664924" cy="477248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8" name="Højrepil 13">
            <a:extLst>
              <a:ext uri="{FF2B5EF4-FFF2-40B4-BE49-F238E27FC236}">
                <a16:creationId xmlns:a16="http://schemas.microsoft.com/office/drawing/2014/main" id="{9D536678-EEAC-4123-A0CB-E81897850C96}"/>
              </a:ext>
            </a:extLst>
          </p:cNvPr>
          <p:cNvSpPr/>
          <p:nvPr/>
        </p:nvSpPr>
        <p:spPr>
          <a:xfrm>
            <a:off x="8573727" y="3266398"/>
            <a:ext cx="870805" cy="477248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9" name="Højrepil 13">
            <a:extLst>
              <a:ext uri="{FF2B5EF4-FFF2-40B4-BE49-F238E27FC236}">
                <a16:creationId xmlns:a16="http://schemas.microsoft.com/office/drawing/2014/main" id="{A57F6229-1477-4306-8B99-CE2F46A6140B}"/>
              </a:ext>
            </a:extLst>
          </p:cNvPr>
          <p:cNvSpPr/>
          <p:nvPr/>
        </p:nvSpPr>
        <p:spPr>
          <a:xfrm>
            <a:off x="8573727" y="4840464"/>
            <a:ext cx="870805" cy="477248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0ACD26A-E64E-43F5-1655-B0327DE1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20" y="2453738"/>
            <a:ext cx="6719581" cy="390476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F86A0C0-D953-D6EB-B10E-7B8AA2ACB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852" y="2645739"/>
            <a:ext cx="2374828" cy="1860976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6D544791-8A48-C4DC-A315-0BBA721B5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851" y="4700691"/>
            <a:ext cx="2287226" cy="8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5" grpId="0" animBg="1"/>
      <p:bldP spid="16" grpId="0" animBg="1"/>
      <p:bldP spid="11" grpId="0" animBg="1"/>
      <p:bldP spid="13" grpId="0" animBg="1"/>
      <p:bldP spid="17" grpId="0" animBg="1"/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FFB01AA-2502-4351-ADAA-E0920B1F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989138"/>
            <a:ext cx="8110021" cy="4611687"/>
          </a:xfrm>
          <a:prstGeom prst="rect">
            <a:avLst/>
          </a:prstGeom>
        </p:spPr>
      </p:pic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4D21403F-EB43-47D8-B02A-A3111D87714B}"/>
              </a:ext>
            </a:extLst>
          </p:cNvPr>
          <p:cNvSpPr txBox="1">
            <a:spLocks/>
          </p:cNvSpPr>
          <p:nvPr/>
        </p:nvSpPr>
        <p:spPr>
          <a:xfrm>
            <a:off x="415925" y="1989138"/>
            <a:ext cx="10909300" cy="4464050"/>
          </a:xfrm>
          <a:prstGeom prst="rect">
            <a:avLst/>
          </a:prstGeom>
        </p:spPr>
        <p:txBody>
          <a:bodyPr/>
          <a:lstStyle>
            <a:lvl1pPr marL="177800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1400" kern="1200" dirty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719138" indent="-177800" algn="l" defTabSz="914345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0">
              <a:buNone/>
            </a:pPr>
            <a:endParaRPr lang="da-DK" sz="1800" dirty="0">
              <a:solidFill>
                <a:srgbClr val="003765"/>
              </a:solidFill>
              <a:ea typeface="Open Sans" panose="020B0606030504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endParaRPr lang="da-DK" sz="1800" dirty="0">
              <a:solidFill>
                <a:srgbClr val="003765"/>
              </a:solidFill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5C8AD88-0FC9-4F00-9F80-E9B5EB9A3A5B}"/>
              </a:ext>
            </a:extLst>
          </p:cNvPr>
          <p:cNvSpPr txBox="1">
            <a:spLocks/>
          </p:cNvSpPr>
          <p:nvPr/>
        </p:nvSpPr>
        <p:spPr>
          <a:xfrm>
            <a:off x="415924" y="1280798"/>
            <a:ext cx="1135697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34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kern="1200" cap="none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05" indent="-28573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31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05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77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●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5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4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0" indent="-228586" algn="l" defTabSz="914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a-DK" sz="3200" dirty="0">
                <a:solidFill>
                  <a:srgbClr val="0037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Patient, besvarelse af Web-Patient skema</a:t>
            </a:r>
          </a:p>
        </p:txBody>
      </p:sp>
      <p:sp>
        <p:nvSpPr>
          <p:cNvPr id="20" name="Højrepil 13">
            <a:extLst>
              <a:ext uri="{FF2B5EF4-FFF2-40B4-BE49-F238E27FC236}">
                <a16:creationId xmlns:a16="http://schemas.microsoft.com/office/drawing/2014/main" id="{3DA078B2-2B96-403C-B73B-3A29EE2E144A}"/>
              </a:ext>
            </a:extLst>
          </p:cNvPr>
          <p:cNvSpPr/>
          <p:nvPr/>
        </p:nvSpPr>
        <p:spPr>
          <a:xfrm rot="10800000">
            <a:off x="8198234" y="337869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4D08951-B131-4A71-A922-A1C6F97B9C0F}"/>
              </a:ext>
            </a:extLst>
          </p:cNvPr>
          <p:cNvSpPr/>
          <p:nvPr/>
        </p:nvSpPr>
        <p:spPr>
          <a:xfrm>
            <a:off x="2600149" y="3524250"/>
            <a:ext cx="5534201" cy="2476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3">
            <a:extLst>
              <a:ext uri="{FF2B5EF4-FFF2-40B4-BE49-F238E27FC236}">
                <a16:creationId xmlns:a16="http://schemas.microsoft.com/office/drawing/2014/main" id="{545A4DB6-79F2-4C28-9078-231AD09ED4E6}"/>
              </a:ext>
            </a:extLst>
          </p:cNvPr>
          <p:cNvSpPr/>
          <p:nvPr/>
        </p:nvSpPr>
        <p:spPr>
          <a:xfrm rot="10800000">
            <a:off x="8198234" y="383905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6" name="Højrepil 13">
            <a:extLst>
              <a:ext uri="{FF2B5EF4-FFF2-40B4-BE49-F238E27FC236}">
                <a16:creationId xmlns:a16="http://schemas.microsoft.com/office/drawing/2014/main" id="{BEDD36D0-EDE4-4D31-B115-DD5144885222}"/>
              </a:ext>
            </a:extLst>
          </p:cNvPr>
          <p:cNvSpPr/>
          <p:nvPr/>
        </p:nvSpPr>
        <p:spPr>
          <a:xfrm rot="10800000">
            <a:off x="8203642" y="4268376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3" name="Højrepil 13">
            <a:extLst>
              <a:ext uri="{FF2B5EF4-FFF2-40B4-BE49-F238E27FC236}">
                <a16:creationId xmlns:a16="http://schemas.microsoft.com/office/drawing/2014/main" id="{5821E087-FF8D-44FF-8EE7-B9EFF2DFA0AA}"/>
              </a:ext>
            </a:extLst>
          </p:cNvPr>
          <p:cNvSpPr/>
          <p:nvPr/>
        </p:nvSpPr>
        <p:spPr>
          <a:xfrm rot="10800000">
            <a:off x="4110936" y="293962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0ACD26A-E64E-43F5-1655-B0327DE1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20" y="2453738"/>
            <a:ext cx="6719581" cy="390476"/>
          </a:xfrm>
          <a:prstGeom prst="rect">
            <a:avLst/>
          </a:prstGeom>
        </p:spPr>
      </p:pic>
      <p:sp>
        <p:nvSpPr>
          <p:cNvPr id="2" name="Højrepil 13">
            <a:extLst>
              <a:ext uri="{FF2B5EF4-FFF2-40B4-BE49-F238E27FC236}">
                <a16:creationId xmlns:a16="http://schemas.microsoft.com/office/drawing/2014/main" id="{A026C601-B0D9-30FE-2C57-2C6FD45A7A28}"/>
              </a:ext>
            </a:extLst>
          </p:cNvPr>
          <p:cNvSpPr/>
          <p:nvPr/>
        </p:nvSpPr>
        <p:spPr>
          <a:xfrm>
            <a:off x="925624" y="2410637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76281EC3-6A1C-0BCA-15B3-EF351961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125" y="5003176"/>
            <a:ext cx="5852734" cy="1380034"/>
          </a:xfrm>
          <a:prstGeom prst="rect">
            <a:avLst/>
          </a:prstGeom>
        </p:spPr>
      </p:pic>
      <p:sp>
        <p:nvSpPr>
          <p:cNvPr id="11" name="Højrepil 13">
            <a:extLst>
              <a:ext uri="{FF2B5EF4-FFF2-40B4-BE49-F238E27FC236}">
                <a16:creationId xmlns:a16="http://schemas.microsoft.com/office/drawing/2014/main" id="{E31099DF-9AEC-46A2-A53D-FB236035A7F8}"/>
              </a:ext>
            </a:extLst>
          </p:cNvPr>
          <p:cNvSpPr/>
          <p:nvPr/>
        </p:nvSpPr>
        <p:spPr>
          <a:xfrm rot="10800000">
            <a:off x="4110936" y="4994594"/>
            <a:ext cx="810896" cy="476677"/>
          </a:xfrm>
          <a:prstGeom prst="rightArrow">
            <a:avLst/>
          </a:prstGeom>
          <a:solidFill>
            <a:srgbClr val="002060"/>
          </a:solidFill>
          <a:ln>
            <a:solidFill>
              <a:srgbClr val="00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E30F45A-3139-451F-AE0E-7503070012B6}"/>
              </a:ext>
            </a:extLst>
          </p:cNvPr>
          <p:cNvSpPr/>
          <p:nvPr/>
        </p:nvSpPr>
        <p:spPr>
          <a:xfrm>
            <a:off x="2518005" y="5471271"/>
            <a:ext cx="5839001" cy="2476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4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5" grpId="0" animBg="1"/>
      <p:bldP spid="16" grpId="0" animBg="1"/>
      <p:bldP spid="13" grpId="0" animBg="1"/>
      <p:bldP spid="2" grpId="0" animBg="1"/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Brugerdefineret design">
  <a:themeElements>
    <a:clrScheme name="SYNLAB Medical Digital Services">
      <a:dk1>
        <a:srgbClr val="003765"/>
      </a:dk1>
      <a:lt1>
        <a:sysClr val="window" lastClr="FFFFFF"/>
      </a:lt1>
      <a:dk2>
        <a:srgbClr val="878786"/>
      </a:dk2>
      <a:lt2>
        <a:srgbClr val="E7E6E6"/>
      </a:lt2>
      <a:accent1>
        <a:srgbClr val="003765"/>
      </a:accent1>
      <a:accent2>
        <a:srgbClr val="0077AD"/>
      </a:accent2>
      <a:accent3>
        <a:srgbClr val="A3ABB1"/>
      </a:accent3>
      <a:accent4>
        <a:srgbClr val="F9B232"/>
      </a:accent4>
      <a:accent5>
        <a:srgbClr val="EE7400"/>
      </a:accent5>
      <a:accent6>
        <a:srgbClr val="68971C"/>
      </a:accent6>
      <a:hlink>
        <a:srgbClr val="7D0143"/>
      </a:hlink>
      <a:folHlink>
        <a:srgbClr val="8064A8"/>
      </a:folHlink>
    </a:clrScheme>
    <a:fontScheme name="SYNLAB Medical Digital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DB0E1287-B980-4CD0-9032-CE591FC8FC8E}" vid="{BFB64E89-8733-485E-A475-32F8F45EE53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936cce-0e90-41b3-99a9-7dbd6d349921" xsi:nil="true"/>
    <lcf76f155ced4ddcb4097134ff3c332f xmlns="f96417a5-46e8-4580-88e9-a01123c746a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BBBEB3F32AA14E801A74C7CC0D42C7" ma:contentTypeVersion="14" ma:contentTypeDescription="Ein neues Dokument erstellen." ma:contentTypeScope="" ma:versionID="af27868adae14720f511f17874de31cd">
  <xsd:schema xmlns:xsd="http://www.w3.org/2001/XMLSchema" xmlns:xs="http://www.w3.org/2001/XMLSchema" xmlns:p="http://schemas.microsoft.com/office/2006/metadata/properties" xmlns:ns2="f96417a5-46e8-4580-88e9-a01123c746af" xmlns:ns3="da936cce-0e90-41b3-99a9-7dbd6d349921" targetNamespace="http://schemas.microsoft.com/office/2006/metadata/properties" ma:root="true" ma:fieldsID="6ff1a8e9cd2128ff49fd78b8be508c8e" ns2:_="" ns3:_="">
    <xsd:import namespace="f96417a5-46e8-4580-88e9-a01123c746af"/>
    <xsd:import namespace="da936cce-0e90-41b3-99a9-7dbd6d349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17a5-46e8-4580-88e9-a01123c74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aa84166-5f0b-4c3d-b0ba-a3a638e4e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36cce-0e90-41b3-99a9-7dbd6d34992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16c361c-6fd1-4ed9-be8e-10ee38bbe190}" ma:internalName="TaxCatchAll" ma:showField="CatchAllData" ma:web="da936cce-0e90-41b3-99a9-7dbd6d349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2174-9A52-4827-BBE1-7A7312F5779D}">
  <ds:schemaRefs>
    <ds:schemaRef ds:uri="http://schemas.microsoft.com/office/2006/metadata/properties"/>
    <ds:schemaRef ds:uri="http://schemas.microsoft.com/office/infopath/2007/PartnerControls"/>
    <ds:schemaRef ds:uri="da936cce-0e90-41b3-99a9-7dbd6d349921"/>
    <ds:schemaRef ds:uri="f96417a5-46e8-4580-88e9-a01123c746af"/>
  </ds:schemaRefs>
</ds:datastoreItem>
</file>

<file path=customXml/itemProps2.xml><?xml version="1.0" encoding="utf-8"?>
<ds:datastoreItem xmlns:ds="http://schemas.openxmlformats.org/officeDocument/2006/customXml" ds:itemID="{2FD8CE06-F419-4E2A-A51D-8C8362AF1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D737B-E6BB-4C3F-A160-42D412446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417a5-46e8-4580-88e9-a01123c746af"/>
    <ds:schemaRef ds:uri="da936cce-0e90-41b3-99a9-7dbd6d349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</TotalTime>
  <Words>169</Words>
  <Application>Microsoft Office PowerPoint</Application>
  <PresentationFormat>Widescreen</PresentationFormat>
  <Paragraphs>26</Paragraphs>
  <Slides>16</Slides>
  <Notes>0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Lægen, svar i journalsystem </vt:lpstr>
      <vt:lpstr>XMO - Evaluering på nedenstående QR kode.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Præsentationstitel</dc:title>
  <dc:creator>Ulla Nonbye</dc:creator>
  <cp:lastModifiedBy>Zita Elbaek</cp:lastModifiedBy>
  <cp:revision>299</cp:revision>
  <dcterms:created xsi:type="dcterms:W3CDTF">2020-01-06T09:14:05Z</dcterms:created>
  <dcterms:modified xsi:type="dcterms:W3CDTF">2023-03-13T14:31:54Z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0x01010064BBBEB3F32AA14E801A74C7CC0D42C7</vt:lpwstr>
  </property>
  <property fmtid="{D5CDD505-2E9C-101B-9397-08002B2CF9AE}" pid="3" name="MediaServiceImageTags">
    <vt:lpwstr/>
  </property>
</Properties>
</file>