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BF57B1-7B5F-460D-9BF1-2D4859117F27}" v="2" dt="2023-03-14T13:55:31.6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r Koch aabel" userId="35800d24342ab8ed" providerId="LiveId" clId="{4CBF57B1-7B5F-460D-9BF1-2D4859117F27}"/>
    <pc:docChg chg="custSel addSld delSld modSld">
      <pc:chgData name="christopher Koch aabel" userId="35800d24342ab8ed" providerId="LiveId" clId="{4CBF57B1-7B5F-460D-9BF1-2D4859117F27}" dt="2023-03-14T14:05:16.567" v="762" actId="20577"/>
      <pc:docMkLst>
        <pc:docMk/>
      </pc:docMkLst>
      <pc:sldChg chg="addSp modSp mod">
        <pc:chgData name="christopher Koch aabel" userId="35800d24342ab8ed" providerId="LiveId" clId="{4CBF57B1-7B5F-460D-9BF1-2D4859117F27}" dt="2023-03-14T13:57:31.289" v="749"/>
        <pc:sldMkLst>
          <pc:docMk/>
          <pc:sldMk cId="3092497093" sldId="256"/>
        </pc:sldMkLst>
        <pc:spChg chg="mod">
          <ac:chgData name="christopher Koch aabel" userId="35800d24342ab8ed" providerId="LiveId" clId="{4CBF57B1-7B5F-460D-9BF1-2D4859117F27}" dt="2023-03-14T13:55:09.092" v="616" actId="1076"/>
          <ac:spMkLst>
            <pc:docMk/>
            <pc:sldMk cId="3092497093" sldId="256"/>
            <ac:spMk id="3" creationId="{A9140E60-3A1B-4038-A845-E8D47E0736EE}"/>
          </ac:spMkLst>
        </pc:spChg>
        <pc:spChg chg="add mod">
          <ac:chgData name="christopher Koch aabel" userId="35800d24342ab8ed" providerId="LiveId" clId="{4CBF57B1-7B5F-460D-9BF1-2D4859117F27}" dt="2023-03-14T13:57:31.289" v="749"/>
          <ac:spMkLst>
            <pc:docMk/>
            <pc:sldMk cId="3092497093" sldId="256"/>
            <ac:spMk id="5" creationId="{AE780EDC-BD33-76A0-69CF-D3C71B97110E}"/>
          </ac:spMkLst>
        </pc:spChg>
      </pc:sldChg>
      <pc:sldChg chg="modSp mod">
        <pc:chgData name="christopher Koch aabel" userId="35800d24342ab8ed" providerId="LiveId" clId="{4CBF57B1-7B5F-460D-9BF1-2D4859117F27}" dt="2023-03-14T14:01:01.011" v="756" actId="1076"/>
        <pc:sldMkLst>
          <pc:docMk/>
          <pc:sldMk cId="2919616787" sldId="258"/>
        </pc:sldMkLst>
        <pc:spChg chg="mod">
          <ac:chgData name="christopher Koch aabel" userId="35800d24342ab8ed" providerId="LiveId" clId="{4CBF57B1-7B5F-460D-9BF1-2D4859117F27}" dt="2023-03-14T14:01:01.011" v="756" actId="1076"/>
          <ac:spMkLst>
            <pc:docMk/>
            <pc:sldMk cId="2919616787" sldId="258"/>
            <ac:spMk id="3" creationId="{C91941E4-9C0D-4E7C-BB68-594C8C495F94}"/>
          </ac:spMkLst>
        </pc:spChg>
      </pc:sldChg>
      <pc:sldChg chg="modSp mod">
        <pc:chgData name="christopher Koch aabel" userId="35800d24342ab8ed" providerId="LiveId" clId="{4CBF57B1-7B5F-460D-9BF1-2D4859117F27}" dt="2023-03-14T14:00:16.822" v="752" actId="207"/>
        <pc:sldMkLst>
          <pc:docMk/>
          <pc:sldMk cId="3348139094" sldId="259"/>
        </pc:sldMkLst>
        <pc:spChg chg="mod">
          <ac:chgData name="christopher Koch aabel" userId="35800d24342ab8ed" providerId="LiveId" clId="{4CBF57B1-7B5F-460D-9BF1-2D4859117F27}" dt="2023-03-14T13:32:56.854" v="399" actId="1076"/>
          <ac:spMkLst>
            <pc:docMk/>
            <pc:sldMk cId="3348139094" sldId="259"/>
            <ac:spMk id="2" creationId="{513D2CBB-93F6-49FA-81DF-C326870D29E3}"/>
          </ac:spMkLst>
        </pc:spChg>
        <pc:spChg chg="mod">
          <ac:chgData name="christopher Koch aabel" userId="35800d24342ab8ed" providerId="LiveId" clId="{4CBF57B1-7B5F-460D-9BF1-2D4859117F27}" dt="2023-03-14T14:00:16.822" v="752" actId="207"/>
          <ac:spMkLst>
            <pc:docMk/>
            <pc:sldMk cId="3348139094" sldId="259"/>
            <ac:spMk id="3" creationId="{AC3F9885-72BD-4F98-968C-45AA5FAC89AD}"/>
          </ac:spMkLst>
        </pc:spChg>
      </pc:sldChg>
      <pc:sldChg chg="modSp mod">
        <pc:chgData name="christopher Koch aabel" userId="35800d24342ab8ed" providerId="LiveId" clId="{4CBF57B1-7B5F-460D-9BF1-2D4859117F27}" dt="2023-03-14T14:05:16.567" v="762" actId="20577"/>
        <pc:sldMkLst>
          <pc:docMk/>
          <pc:sldMk cId="462309431" sldId="260"/>
        </pc:sldMkLst>
        <pc:spChg chg="mod">
          <ac:chgData name="christopher Koch aabel" userId="35800d24342ab8ed" providerId="LiveId" clId="{4CBF57B1-7B5F-460D-9BF1-2D4859117F27}" dt="2023-03-14T14:01:32.897" v="760" actId="1076"/>
          <ac:spMkLst>
            <pc:docMk/>
            <pc:sldMk cId="462309431" sldId="260"/>
            <ac:spMk id="2" creationId="{6D1A1D63-E1A6-4C2A-99AE-C908A2F816F2}"/>
          </ac:spMkLst>
        </pc:spChg>
        <pc:spChg chg="mod">
          <ac:chgData name="christopher Koch aabel" userId="35800d24342ab8ed" providerId="LiveId" clId="{4CBF57B1-7B5F-460D-9BF1-2D4859117F27}" dt="2023-03-14T14:05:16.567" v="762" actId="20577"/>
          <ac:spMkLst>
            <pc:docMk/>
            <pc:sldMk cId="462309431" sldId="260"/>
            <ac:spMk id="3" creationId="{89E9F075-38B8-4A14-A9F2-F48C3DF680F9}"/>
          </ac:spMkLst>
        </pc:spChg>
      </pc:sldChg>
      <pc:sldChg chg="addSp delSp modSp mod">
        <pc:chgData name="christopher Koch aabel" userId="35800d24342ab8ed" providerId="LiveId" clId="{4CBF57B1-7B5F-460D-9BF1-2D4859117F27}" dt="2023-03-14T13:39:12.758" v="423" actId="20577"/>
        <pc:sldMkLst>
          <pc:docMk/>
          <pc:sldMk cId="719614888" sldId="261"/>
        </pc:sldMkLst>
        <pc:spChg chg="mod">
          <ac:chgData name="christopher Koch aabel" userId="35800d24342ab8ed" providerId="LiveId" clId="{4CBF57B1-7B5F-460D-9BF1-2D4859117F27}" dt="2023-03-14T13:39:12.758" v="423" actId="20577"/>
          <ac:spMkLst>
            <pc:docMk/>
            <pc:sldMk cId="719614888" sldId="261"/>
            <ac:spMk id="4" creationId="{ED99ED9F-1390-4EE7-B8D9-690B592C62DA}"/>
          </ac:spMkLst>
        </pc:spChg>
        <pc:picChg chg="add del mod">
          <ac:chgData name="christopher Koch aabel" userId="35800d24342ab8ed" providerId="LiveId" clId="{4CBF57B1-7B5F-460D-9BF1-2D4859117F27}" dt="2023-03-14T13:22:59.133" v="9" actId="21"/>
          <ac:picMkLst>
            <pc:docMk/>
            <pc:sldMk cId="719614888" sldId="261"/>
            <ac:picMk id="3" creationId="{168860C8-003E-45B8-2C03-3021FA2DE6B3}"/>
          </ac:picMkLst>
        </pc:picChg>
        <pc:picChg chg="add mod">
          <ac:chgData name="christopher Koch aabel" userId="35800d24342ab8ed" providerId="LiveId" clId="{4CBF57B1-7B5F-460D-9BF1-2D4859117F27}" dt="2023-03-14T13:24:07.751" v="13" actId="1076"/>
          <ac:picMkLst>
            <pc:docMk/>
            <pc:sldMk cId="719614888" sldId="261"/>
            <ac:picMk id="7" creationId="{40D7A4AC-FFBB-07A7-8764-59EE0F96828B}"/>
          </ac:picMkLst>
        </pc:picChg>
        <pc:picChg chg="del">
          <ac:chgData name="christopher Koch aabel" userId="35800d24342ab8ed" providerId="LiveId" clId="{4CBF57B1-7B5F-460D-9BF1-2D4859117F27}" dt="2023-03-14T13:22:35.110" v="7" actId="21"/>
          <ac:picMkLst>
            <pc:docMk/>
            <pc:sldMk cId="719614888" sldId="261"/>
            <ac:picMk id="8" creationId="{4A85F256-22C5-4999-88A8-B6A7FF41F9BC}"/>
          </ac:picMkLst>
        </pc:picChg>
      </pc:sldChg>
      <pc:sldChg chg="new del">
        <pc:chgData name="christopher Koch aabel" userId="35800d24342ab8ed" providerId="LiveId" clId="{4CBF57B1-7B5F-460D-9BF1-2D4859117F27}" dt="2023-03-14T13:54:50.327" v="615" actId="2696"/>
        <pc:sldMkLst>
          <pc:docMk/>
          <pc:sldMk cId="2585862820" sldId="262"/>
        </pc:sldMkLst>
      </pc:sldChg>
      <pc:sldChg chg="new del">
        <pc:chgData name="christopher Koch aabel" userId="35800d24342ab8ed" providerId="LiveId" clId="{4CBF57B1-7B5F-460D-9BF1-2D4859117F27}" dt="2023-03-14T13:54:27.418" v="609" actId="2696"/>
        <pc:sldMkLst>
          <pc:docMk/>
          <pc:sldMk cId="826464489" sldId="263"/>
        </pc:sldMkLst>
      </pc:sldChg>
      <pc:sldChg chg="new del">
        <pc:chgData name="christopher Koch aabel" userId="35800d24342ab8ed" providerId="LiveId" clId="{4CBF57B1-7B5F-460D-9BF1-2D4859117F27}" dt="2023-03-14T13:54:32.152" v="610" actId="2696"/>
        <pc:sldMkLst>
          <pc:docMk/>
          <pc:sldMk cId="750032508" sldId="264"/>
        </pc:sldMkLst>
      </pc:sldChg>
      <pc:sldChg chg="new del">
        <pc:chgData name="christopher Koch aabel" userId="35800d24342ab8ed" providerId="LiveId" clId="{4CBF57B1-7B5F-460D-9BF1-2D4859117F27}" dt="2023-03-14T13:54:35.518" v="611" actId="2696"/>
        <pc:sldMkLst>
          <pc:docMk/>
          <pc:sldMk cId="2183391854" sldId="265"/>
        </pc:sldMkLst>
      </pc:sldChg>
      <pc:sldChg chg="new del">
        <pc:chgData name="christopher Koch aabel" userId="35800d24342ab8ed" providerId="LiveId" clId="{4CBF57B1-7B5F-460D-9BF1-2D4859117F27}" dt="2023-03-14T13:54:38.708" v="612" actId="2696"/>
        <pc:sldMkLst>
          <pc:docMk/>
          <pc:sldMk cId="3905924530" sldId="266"/>
        </pc:sldMkLst>
      </pc:sldChg>
      <pc:sldChg chg="new del">
        <pc:chgData name="christopher Koch aabel" userId="35800d24342ab8ed" providerId="LiveId" clId="{4CBF57B1-7B5F-460D-9BF1-2D4859117F27}" dt="2023-03-14T13:54:42.586" v="613" actId="2696"/>
        <pc:sldMkLst>
          <pc:docMk/>
          <pc:sldMk cId="3688750465" sldId="267"/>
        </pc:sldMkLst>
      </pc:sldChg>
      <pc:sldChg chg="new del">
        <pc:chgData name="christopher Koch aabel" userId="35800d24342ab8ed" providerId="LiveId" clId="{4CBF57B1-7B5F-460D-9BF1-2D4859117F27}" dt="2023-03-14T13:54:45.711" v="614" actId="2696"/>
        <pc:sldMkLst>
          <pc:docMk/>
          <pc:sldMk cId="2888682523" sldId="26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Tuesday, March 14,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70777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k 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Tuesday, March 14, 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83548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Tuesday, March 14,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39308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Tuesday, March 14,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739354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Tuesday, March 14,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88880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Tuesday, March 14, 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54554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Tuesday, March 14, 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51472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Tuesday, March 14,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388427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Tuesday, March 14,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89404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Tuesday, March 14,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51006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Tuesday, March 14,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46958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Tuesday, March 14, 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72932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Tuesday, March 14, 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42986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Tuesday, March 14, 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58007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Tuesday, March 14, 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35429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Tuesday, March 14, 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39334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2ED3-3C46-4C9A-9738-67B2D875E7E2}" type="datetime2">
              <a:rPr lang="en-US" smtClean="0"/>
              <a:pPr/>
              <a:t>Tuesday, March 14, 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5078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8352ED3-3C46-4C9A-9738-67B2D875E7E2}" type="datetime2">
              <a:rPr lang="en-US" smtClean="0"/>
              <a:pPr/>
              <a:t>Tuesday, March 14,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F6043-7A67-491B-98BC-F933DED7226D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4227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extLst>
              <a:ext uri="{FF2B5EF4-FFF2-40B4-BE49-F238E27FC236}">
                <a16:creationId xmlns:a16="http://schemas.microsoft.com/office/drawing/2014/main" id="{97AF59DD-BCF3-9F4B-9C66-EE8A92F91A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1" y="-162217"/>
            <a:ext cx="12191979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B43A885-DCBA-4C81-B69F-C7D4E8DD4D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18099" y="733246"/>
            <a:ext cx="4684360" cy="1798958"/>
          </a:xfrm>
        </p:spPr>
        <p:txBody>
          <a:bodyPr anchor="b">
            <a:normAutofit/>
          </a:bodyPr>
          <a:lstStyle/>
          <a:p>
            <a:pPr algn="l"/>
            <a:r>
              <a:rPr lang="da-DK" sz="4800" dirty="0">
                <a:solidFill>
                  <a:srgbClr val="FFFFFF"/>
                </a:solidFill>
              </a:rPr>
              <a:t>Automatisering i klinikken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A9140E60-3A1B-4038-A845-E8D47E0736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6286" y="2532204"/>
            <a:ext cx="3089032" cy="1169971"/>
          </a:xfrm>
        </p:spPr>
        <p:txBody>
          <a:bodyPr>
            <a:normAutofit/>
          </a:bodyPr>
          <a:lstStyle/>
          <a:p>
            <a:pPr algn="l"/>
            <a:r>
              <a:rPr lang="da-DK" dirty="0">
                <a:solidFill>
                  <a:srgbClr val="FFFFFF"/>
                </a:solidFill>
              </a:rPr>
              <a:t>Gør din hverdag nemmere og spar tid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E780EDC-BD33-76A0-69CF-D3C71B97110E}"/>
              </a:ext>
            </a:extLst>
          </p:cNvPr>
          <p:cNvSpPr txBox="1"/>
          <p:nvPr/>
        </p:nvSpPr>
        <p:spPr>
          <a:xfrm>
            <a:off x="6036591" y="3864132"/>
            <a:ext cx="2595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XMO – Brugerforening</a:t>
            </a:r>
          </a:p>
          <a:p>
            <a:r>
              <a:rPr lang="da-DK" dirty="0"/>
              <a:t>Hotel Trinity – 2023</a:t>
            </a:r>
          </a:p>
          <a:p>
            <a:r>
              <a:rPr lang="da-DK" dirty="0"/>
              <a:t>Christopher K. Aabel</a:t>
            </a:r>
          </a:p>
        </p:txBody>
      </p:sp>
    </p:spTree>
    <p:extLst>
      <p:ext uri="{BB962C8B-B14F-4D97-AF65-F5344CB8AC3E}">
        <p14:creationId xmlns:p14="http://schemas.microsoft.com/office/powerpoint/2010/main" val="309249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34FA10D-5116-47B4-A70E-7764352513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36">
            <a:extLst>
              <a:ext uri="{FF2B5EF4-FFF2-40B4-BE49-F238E27FC236}">
                <a16:creationId xmlns:a16="http://schemas.microsoft.com/office/drawing/2014/main" id="{B2718AAE-52B9-4DD9-9D83-A9C975C9D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30210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49FF39B1-9689-44AE-A803-7B90A059DC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376484" cy="6858001"/>
          </a:xfrm>
          <a:custGeom>
            <a:avLst/>
            <a:gdLst>
              <a:gd name="connsiteX0" fmla="*/ 7031769 w 8376484"/>
              <a:gd name="connsiteY0" fmla="*/ 0 h 6858001"/>
              <a:gd name="connsiteX1" fmla="*/ 8375307 w 8376484"/>
              <a:gd name="connsiteY1" fmla="*/ 0 h 6858001"/>
              <a:gd name="connsiteX2" fmla="*/ 8350262 w 8376484"/>
              <a:gd name="connsiteY2" fmla="*/ 155677 h 6858001"/>
              <a:gd name="connsiteX3" fmla="*/ 8326393 w 8376484"/>
              <a:gd name="connsiteY3" fmla="*/ 310668 h 6858001"/>
              <a:gd name="connsiteX4" fmla="*/ 8303029 w 8376484"/>
              <a:gd name="connsiteY4" fmla="*/ 466344 h 6858001"/>
              <a:gd name="connsiteX5" fmla="*/ 8283026 w 8376484"/>
              <a:gd name="connsiteY5" fmla="*/ 622707 h 6858001"/>
              <a:gd name="connsiteX6" fmla="*/ 8262855 w 8376484"/>
              <a:gd name="connsiteY6" fmla="*/ 778383 h 6858001"/>
              <a:gd name="connsiteX7" fmla="*/ 8244029 w 8376484"/>
              <a:gd name="connsiteY7" fmla="*/ 934746 h 6858001"/>
              <a:gd name="connsiteX8" fmla="*/ 8227893 w 8376484"/>
              <a:gd name="connsiteY8" fmla="*/ 1089051 h 6858001"/>
              <a:gd name="connsiteX9" fmla="*/ 8212597 w 8376484"/>
              <a:gd name="connsiteY9" fmla="*/ 1245413 h 6858001"/>
              <a:gd name="connsiteX10" fmla="*/ 8198645 w 8376484"/>
              <a:gd name="connsiteY10" fmla="*/ 1401090 h 6858001"/>
              <a:gd name="connsiteX11" fmla="*/ 8186543 w 8376484"/>
              <a:gd name="connsiteY11" fmla="*/ 1554023 h 6858001"/>
              <a:gd name="connsiteX12" fmla="*/ 8174440 w 8376484"/>
              <a:gd name="connsiteY12" fmla="*/ 1709014 h 6858001"/>
              <a:gd name="connsiteX13" fmla="*/ 8164355 w 8376484"/>
              <a:gd name="connsiteY13" fmla="*/ 1861947 h 6858001"/>
              <a:gd name="connsiteX14" fmla="*/ 8156455 w 8376484"/>
              <a:gd name="connsiteY14" fmla="*/ 2014881 h 6858001"/>
              <a:gd name="connsiteX15" fmla="*/ 8148218 w 8376484"/>
              <a:gd name="connsiteY15" fmla="*/ 2167128 h 6858001"/>
              <a:gd name="connsiteX16" fmla="*/ 8141327 w 8376484"/>
              <a:gd name="connsiteY16" fmla="*/ 2318004 h 6858001"/>
              <a:gd name="connsiteX17" fmla="*/ 8136452 w 8376484"/>
              <a:gd name="connsiteY17" fmla="*/ 2467509 h 6858001"/>
              <a:gd name="connsiteX18" fmla="*/ 8132250 w 8376484"/>
              <a:gd name="connsiteY18" fmla="*/ 2617013 h 6858001"/>
              <a:gd name="connsiteX19" fmla="*/ 8128216 w 8376484"/>
              <a:gd name="connsiteY19" fmla="*/ 2765146 h 6858001"/>
              <a:gd name="connsiteX20" fmla="*/ 8126367 w 8376484"/>
              <a:gd name="connsiteY20" fmla="*/ 2911221 h 6858001"/>
              <a:gd name="connsiteX21" fmla="*/ 8124350 w 8376484"/>
              <a:gd name="connsiteY21" fmla="*/ 3057297 h 6858001"/>
              <a:gd name="connsiteX22" fmla="*/ 8123341 w 8376484"/>
              <a:gd name="connsiteY22" fmla="*/ 3201315 h 6858001"/>
              <a:gd name="connsiteX23" fmla="*/ 8124350 w 8376484"/>
              <a:gd name="connsiteY23" fmla="*/ 3343961 h 6858001"/>
              <a:gd name="connsiteX24" fmla="*/ 8124350 w 8376484"/>
              <a:gd name="connsiteY24" fmla="*/ 3485236 h 6858001"/>
              <a:gd name="connsiteX25" fmla="*/ 8126367 w 8376484"/>
              <a:gd name="connsiteY25" fmla="*/ 3625139 h 6858001"/>
              <a:gd name="connsiteX26" fmla="*/ 8129392 w 8376484"/>
              <a:gd name="connsiteY26" fmla="*/ 3762299 h 6858001"/>
              <a:gd name="connsiteX27" fmla="*/ 8132250 w 8376484"/>
              <a:gd name="connsiteY27" fmla="*/ 3898087 h 6858001"/>
              <a:gd name="connsiteX28" fmla="*/ 8135444 w 8376484"/>
              <a:gd name="connsiteY28" fmla="*/ 4031133 h 6858001"/>
              <a:gd name="connsiteX29" fmla="*/ 8140318 w 8376484"/>
              <a:gd name="connsiteY29" fmla="*/ 4163492 h 6858001"/>
              <a:gd name="connsiteX30" fmla="*/ 8145529 w 8376484"/>
              <a:gd name="connsiteY30" fmla="*/ 4293793 h 6858001"/>
              <a:gd name="connsiteX31" fmla="*/ 8150235 w 8376484"/>
              <a:gd name="connsiteY31" fmla="*/ 4421352 h 6858001"/>
              <a:gd name="connsiteX32" fmla="*/ 8163515 w 8376484"/>
              <a:gd name="connsiteY32" fmla="*/ 4670298 h 6858001"/>
              <a:gd name="connsiteX33" fmla="*/ 8177634 w 8376484"/>
              <a:gd name="connsiteY33" fmla="*/ 4908956 h 6858001"/>
              <a:gd name="connsiteX34" fmla="*/ 8192426 w 8376484"/>
              <a:gd name="connsiteY34" fmla="*/ 5138013 h 6858001"/>
              <a:gd name="connsiteX35" fmla="*/ 8208731 w 8376484"/>
              <a:gd name="connsiteY35" fmla="*/ 5354726 h 6858001"/>
              <a:gd name="connsiteX36" fmla="*/ 8225708 w 8376484"/>
              <a:gd name="connsiteY36" fmla="*/ 5561838 h 6858001"/>
              <a:gd name="connsiteX37" fmla="*/ 8244029 w 8376484"/>
              <a:gd name="connsiteY37" fmla="*/ 5753862 h 6858001"/>
              <a:gd name="connsiteX38" fmla="*/ 8262015 w 8376484"/>
              <a:gd name="connsiteY38" fmla="*/ 5934227 h 6858001"/>
              <a:gd name="connsiteX39" fmla="*/ 8280000 w 8376484"/>
              <a:gd name="connsiteY39" fmla="*/ 6100191 h 6858001"/>
              <a:gd name="connsiteX40" fmla="*/ 8296977 w 8376484"/>
              <a:gd name="connsiteY40" fmla="*/ 6252438 h 6858001"/>
              <a:gd name="connsiteX41" fmla="*/ 8313114 w 8376484"/>
              <a:gd name="connsiteY41" fmla="*/ 6387541 h 6858001"/>
              <a:gd name="connsiteX42" fmla="*/ 8328410 w 8376484"/>
              <a:gd name="connsiteY42" fmla="*/ 6509613 h 6858001"/>
              <a:gd name="connsiteX43" fmla="*/ 8341185 w 8376484"/>
              <a:gd name="connsiteY43" fmla="*/ 6612483 h 6858001"/>
              <a:gd name="connsiteX44" fmla="*/ 8353287 w 8376484"/>
              <a:gd name="connsiteY44" fmla="*/ 6698894 h 6858001"/>
              <a:gd name="connsiteX45" fmla="*/ 8370601 w 8376484"/>
              <a:gd name="connsiteY45" fmla="*/ 6817538 h 6858001"/>
              <a:gd name="connsiteX46" fmla="*/ 8376484 w 8376484"/>
              <a:gd name="connsiteY46" fmla="*/ 6858000 h 6858001"/>
              <a:gd name="connsiteX47" fmla="*/ 7471130 w 8376484"/>
              <a:gd name="connsiteY47" fmla="*/ 6858000 h 6858001"/>
              <a:gd name="connsiteX48" fmla="*/ 7471130 w 8376484"/>
              <a:gd name="connsiteY48" fmla="*/ 6858001 h 6858001"/>
              <a:gd name="connsiteX49" fmla="*/ 1380566 w 8376484"/>
              <a:gd name="connsiteY49" fmla="*/ 6858001 h 6858001"/>
              <a:gd name="connsiteX50" fmla="*/ 1380566 w 8376484"/>
              <a:gd name="connsiteY50" fmla="*/ 6858000 h 6858001"/>
              <a:gd name="connsiteX51" fmla="*/ 0 w 8376484"/>
              <a:gd name="connsiteY51" fmla="*/ 6858000 h 6858001"/>
              <a:gd name="connsiteX52" fmla="*/ 0 w 8376484"/>
              <a:gd name="connsiteY52" fmla="*/ 0 h 6858001"/>
              <a:gd name="connsiteX53" fmla="*/ 1917290 w 8376484"/>
              <a:gd name="connsiteY53" fmla="*/ 0 h 6858001"/>
              <a:gd name="connsiteX54" fmla="*/ 1917290 w 8376484"/>
              <a:gd name="connsiteY54" fmla="*/ 1 h 6858001"/>
              <a:gd name="connsiteX55" fmla="*/ 7031769 w 8376484"/>
              <a:gd name="connsiteY55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8376484" h="6858001">
                <a:moveTo>
                  <a:pt x="7031769" y="0"/>
                </a:moveTo>
                <a:lnTo>
                  <a:pt x="8375307" y="0"/>
                </a:lnTo>
                <a:lnTo>
                  <a:pt x="8350262" y="155677"/>
                </a:lnTo>
                <a:lnTo>
                  <a:pt x="8326393" y="310668"/>
                </a:lnTo>
                <a:lnTo>
                  <a:pt x="8303029" y="466344"/>
                </a:lnTo>
                <a:lnTo>
                  <a:pt x="8283026" y="622707"/>
                </a:lnTo>
                <a:lnTo>
                  <a:pt x="8262855" y="778383"/>
                </a:lnTo>
                <a:lnTo>
                  <a:pt x="8244029" y="934746"/>
                </a:lnTo>
                <a:lnTo>
                  <a:pt x="8227893" y="1089051"/>
                </a:lnTo>
                <a:lnTo>
                  <a:pt x="8212597" y="1245413"/>
                </a:lnTo>
                <a:lnTo>
                  <a:pt x="8198645" y="1401090"/>
                </a:lnTo>
                <a:lnTo>
                  <a:pt x="8186543" y="1554023"/>
                </a:lnTo>
                <a:lnTo>
                  <a:pt x="8174440" y="1709014"/>
                </a:lnTo>
                <a:lnTo>
                  <a:pt x="8164355" y="1861947"/>
                </a:lnTo>
                <a:lnTo>
                  <a:pt x="8156455" y="2014881"/>
                </a:lnTo>
                <a:lnTo>
                  <a:pt x="8148218" y="2167128"/>
                </a:lnTo>
                <a:lnTo>
                  <a:pt x="8141327" y="2318004"/>
                </a:lnTo>
                <a:lnTo>
                  <a:pt x="8136452" y="2467509"/>
                </a:lnTo>
                <a:lnTo>
                  <a:pt x="8132250" y="2617013"/>
                </a:lnTo>
                <a:lnTo>
                  <a:pt x="8128216" y="2765146"/>
                </a:lnTo>
                <a:lnTo>
                  <a:pt x="8126367" y="2911221"/>
                </a:lnTo>
                <a:lnTo>
                  <a:pt x="8124350" y="3057297"/>
                </a:lnTo>
                <a:lnTo>
                  <a:pt x="8123341" y="3201315"/>
                </a:lnTo>
                <a:lnTo>
                  <a:pt x="8124350" y="3343961"/>
                </a:lnTo>
                <a:lnTo>
                  <a:pt x="8124350" y="3485236"/>
                </a:lnTo>
                <a:lnTo>
                  <a:pt x="8126367" y="3625139"/>
                </a:lnTo>
                <a:lnTo>
                  <a:pt x="8129392" y="3762299"/>
                </a:lnTo>
                <a:lnTo>
                  <a:pt x="8132250" y="3898087"/>
                </a:lnTo>
                <a:lnTo>
                  <a:pt x="8135444" y="4031133"/>
                </a:lnTo>
                <a:lnTo>
                  <a:pt x="8140318" y="4163492"/>
                </a:lnTo>
                <a:lnTo>
                  <a:pt x="8145529" y="4293793"/>
                </a:lnTo>
                <a:lnTo>
                  <a:pt x="8150235" y="4421352"/>
                </a:lnTo>
                <a:lnTo>
                  <a:pt x="8163515" y="4670298"/>
                </a:lnTo>
                <a:lnTo>
                  <a:pt x="8177634" y="4908956"/>
                </a:lnTo>
                <a:lnTo>
                  <a:pt x="8192426" y="5138013"/>
                </a:lnTo>
                <a:lnTo>
                  <a:pt x="8208731" y="5354726"/>
                </a:lnTo>
                <a:lnTo>
                  <a:pt x="8225708" y="5561838"/>
                </a:lnTo>
                <a:lnTo>
                  <a:pt x="8244029" y="5753862"/>
                </a:lnTo>
                <a:lnTo>
                  <a:pt x="8262015" y="5934227"/>
                </a:lnTo>
                <a:lnTo>
                  <a:pt x="8280000" y="6100191"/>
                </a:lnTo>
                <a:lnTo>
                  <a:pt x="8296977" y="6252438"/>
                </a:lnTo>
                <a:lnTo>
                  <a:pt x="8313114" y="6387541"/>
                </a:lnTo>
                <a:lnTo>
                  <a:pt x="8328410" y="6509613"/>
                </a:lnTo>
                <a:lnTo>
                  <a:pt x="8341185" y="6612483"/>
                </a:lnTo>
                <a:lnTo>
                  <a:pt x="8353287" y="6698894"/>
                </a:lnTo>
                <a:lnTo>
                  <a:pt x="8370601" y="6817538"/>
                </a:lnTo>
                <a:lnTo>
                  <a:pt x="8376484" y="6858000"/>
                </a:lnTo>
                <a:lnTo>
                  <a:pt x="7471130" y="6858000"/>
                </a:lnTo>
                <a:lnTo>
                  <a:pt x="7471130" y="6858001"/>
                </a:lnTo>
                <a:lnTo>
                  <a:pt x="1380566" y="6858001"/>
                </a:lnTo>
                <a:lnTo>
                  <a:pt x="1380566" y="6858000"/>
                </a:lnTo>
                <a:lnTo>
                  <a:pt x="0" y="6858000"/>
                </a:lnTo>
                <a:lnTo>
                  <a:pt x="0" y="0"/>
                </a:lnTo>
                <a:lnTo>
                  <a:pt x="1917290" y="0"/>
                </a:lnTo>
                <a:lnTo>
                  <a:pt x="1917290" y="1"/>
                </a:lnTo>
                <a:lnTo>
                  <a:pt x="7031769" y="1"/>
                </a:lnTo>
                <a:close/>
              </a:path>
            </a:pathLst>
          </a:custGeom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74A888-48BE-4604-BB14-E6C5E9D0F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9AA52FC-59B1-43F8-93BB-EE9025E93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3231" y="938953"/>
            <a:ext cx="6630143" cy="4980094"/>
          </a:xfrm>
        </p:spPr>
        <p:txBody>
          <a:bodyPr anchor="ctr">
            <a:normAutofit/>
          </a:bodyPr>
          <a:lstStyle/>
          <a:p>
            <a:pPr algn="r"/>
            <a:r>
              <a:rPr lang="da-DK" dirty="0" err="1"/>
              <a:t>AutoHotkey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A7DF1AD0-BA9B-4270-914B-F23A17E035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89682" y="1317171"/>
            <a:ext cx="2872975" cy="4223658"/>
          </a:xfrm>
        </p:spPr>
        <p:txBody>
          <a:bodyPr anchor="ctr">
            <a:normAutofit/>
          </a:bodyPr>
          <a:lstStyle/>
          <a:p>
            <a:r>
              <a:rPr lang="da-DK">
                <a:solidFill>
                  <a:schemeClr val="bg2"/>
                </a:solidFill>
              </a:rPr>
              <a:t>Hvad kan systemet bruges til?</a:t>
            </a:r>
          </a:p>
        </p:txBody>
      </p:sp>
    </p:spTree>
    <p:extLst>
      <p:ext uri="{BB962C8B-B14F-4D97-AF65-F5344CB8AC3E}">
        <p14:creationId xmlns:p14="http://schemas.microsoft.com/office/powerpoint/2010/main" val="1630159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75705C-6358-42F7-9061-FF644579B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3958" y="643153"/>
            <a:ext cx="2825245" cy="1400530"/>
          </a:xfrm>
        </p:spPr>
        <p:txBody>
          <a:bodyPr/>
          <a:lstStyle/>
          <a:p>
            <a:r>
              <a:rPr lang="da-DK" dirty="0"/>
              <a:t>Eksempler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91941E4-9C0D-4E7C-BB68-594C8C495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949" y="1811209"/>
            <a:ext cx="7079794" cy="4195481"/>
          </a:xfrm>
        </p:spPr>
        <p:txBody>
          <a:bodyPr>
            <a:normAutofit lnSpcReduction="10000"/>
          </a:bodyPr>
          <a:lstStyle/>
          <a:p>
            <a:r>
              <a:rPr lang="da-DK" dirty="0"/>
              <a:t> </a:t>
            </a:r>
            <a:r>
              <a:rPr lang="da-DK" dirty="0">
                <a:solidFill>
                  <a:schemeClr val="accent1"/>
                </a:solidFill>
              </a:rPr>
              <a:t>Godkendelse af medicin i F11</a:t>
            </a:r>
          </a:p>
          <a:p>
            <a:r>
              <a:rPr lang="da-DK" dirty="0">
                <a:solidFill>
                  <a:schemeClr val="accent1"/>
                </a:solidFill>
              </a:rPr>
              <a:t>Ajourføring af medicin i FMK</a:t>
            </a:r>
          </a:p>
          <a:p>
            <a:r>
              <a:rPr lang="da-DK" dirty="0">
                <a:solidFill>
                  <a:schemeClr val="accent1"/>
                </a:solidFill>
              </a:rPr>
              <a:t>Indføring af medicinliste i journalnotat</a:t>
            </a:r>
          </a:p>
          <a:p>
            <a:r>
              <a:rPr lang="da-DK" dirty="0">
                <a:solidFill>
                  <a:schemeClr val="accent1"/>
                </a:solidFill>
              </a:rPr>
              <a:t>Indføring af seneste medicinudskrivelse i journalnotat</a:t>
            </a:r>
          </a:p>
          <a:p>
            <a:r>
              <a:rPr lang="da-DK" dirty="0">
                <a:solidFill>
                  <a:schemeClr val="accent1"/>
                </a:solidFill>
              </a:rPr>
              <a:t>Vaccinationsregistreringer</a:t>
            </a:r>
          </a:p>
          <a:p>
            <a:r>
              <a:rPr lang="da-DK" dirty="0">
                <a:solidFill>
                  <a:schemeClr val="accent1"/>
                </a:solidFill>
              </a:rPr>
              <a:t>Medicinbestillinger </a:t>
            </a:r>
          </a:p>
          <a:p>
            <a:r>
              <a:rPr lang="da-DK" dirty="0">
                <a:solidFill>
                  <a:schemeClr val="accent1"/>
                </a:solidFill>
              </a:rPr>
              <a:t>Rekvisitioner</a:t>
            </a:r>
          </a:p>
          <a:p>
            <a:r>
              <a:rPr lang="da-DK" dirty="0">
                <a:solidFill>
                  <a:schemeClr val="accent1"/>
                </a:solidFill>
              </a:rPr>
              <a:t>Henvisninger</a:t>
            </a:r>
          </a:p>
          <a:p>
            <a:r>
              <a:rPr lang="da-DK" dirty="0">
                <a:solidFill>
                  <a:schemeClr val="accent1"/>
                </a:solidFill>
              </a:rPr>
              <a:t>Journalnotater </a:t>
            </a:r>
          </a:p>
          <a:p>
            <a:r>
              <a:rPr lang="da-DK" dirty="0">
                <a:solidFill>
                  <a:schemeClr val="accent1"/>
                </a:solidFill>
              </a:rPr>
              <a:t>Kun fantasien sætter grænsen</a:t>
            </a:r>
          </a:p>
        </p:txBody>
      </p:sp>
    </p:spTree>
    <p:extLst>
      <p:ext uri="{BB962C8B-B14F-4D97-AF65-F5344CB8AC3E}">
        <p14:creationId xmlns:p14="http://schemas.microsoft.com/office/powerpoint/2010/main" val="291961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3D2CBB-93F6-49FA-81DF-C326870D2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3353384" y="666428"/>
            <a:ext cx="4261450" cy="685872"/>
          </a:xfrm>
        </p:spPr>
        <p:txBody>
          <a:bodyPr/>
          <a:lstStyle/>
          <a:p>
            <a:r>
              <a:rPr lang="da-DK" dirty="0"/>
              <a:t>Eksempler: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C3F9885-72BD-4F98-968C-45AA5FAC8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87303" y="1591164"/>
            <a:ext cx="6764094" cy="4739894"/>
          </a:xfrm>
        </p:spPr>
        <p:txBody>
          <a:bodyPr>
            <a:normAutofit/>
          </a:bodyPr>
          <a:lstStyle/>
          <a:p>
            <a:r>
              <a:rPr lang="da-DK" dirty="0"/>
              <a:t>Vaccinationsregistrering</a:t>
            </a:r>
          </a:p>
          <a:p>
            <a:r>
              <a:rPr lang="da-DK" dirty="0"/>
              <a:t>Andet eksempel på vaccinationsregistrering</a:t>
            </a:r>
          </a:p>
          <a:p>
            <a:r>
              <a:rPr lang="da-DK" dirty="0"/>
              <a:t>Indføring af medicin i journal</a:t>
            </a:r>
          </a:p>
          <a:p>
            <a:r>
              <a:rPr lang="da-DK" dirty="0"/>
              <a:t>Indføring af bestilt medicin i journal</a:t>
            </a:r>
          </a:p>
          <a:p>
            <a:endParaRPr lang="da-DK" dirty="0"/>
          </a:p>
          <a:p>
            <a:r>
              <a:rPr lang="da-DK" dirty="0"/>
              <a:t>---- Avanceret ---- Menu -----</a:t>
            </a:r>
          </a:p>
          <a:p>
            <a:endParaRPr lang="da-DK" dirty="0"/>
          </a:p>
          <a:p>
            <a:r>
              <a:rPr lang="da-DK" dirty="0"/>
              <a:t>Hjemmeblodtryksbestillinger i </a:t>
            </a:r>
            <a:r>
              <a:rPr lang="da-DK" dirty="0" err="1"/>
              <a:t>Webreq</a:t>
            </a:r>
            <a:endParaRPr lang="da-DK" dirty="0"/>
          </a:p>
          <a:p>
            <a:r>
              <a:rPr lang="da-DK" dirty="0"/>
              <a:t>Henvise til DXA scanning</a:t>
            </a:r>
          </a:p>
          <a:p>
            <a:r>
              <a:rPr lang="da-DK" dirty="0"/>
              <a:t>Notat på dagen til hjemmeplejen</a:t>
            </a:r>
          </a:p>
          <a:p>
            <a:r>
              <a:rPr lang="da-DK" dirty="0"/>
              <a:t>Speciallægehenvisning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48139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1A1D63-E1A6-4C2A-99AE-C908A2F81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485" y="1232114"/>
            <a:ext cx="7590224" cy="709191"/>
          </a:xfrm>
        </p:spPr>
        <p:txBody>
          <a:bodyPr/>
          <a:lstStyle/>
          <a:p>
            <a:r>
              <a:rPr lang="da-DK" dirty="0"/>
              <a:t>Hvordan kommer jeg i gang?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9E9F075-38B8-4A14-A9F2-F48C3DF68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07485" y="2526224"/>
            <a:ext cx="4863351" cy="2987156"/>
          </a:xfrm>
        </p:spPr>
        <p:txBody>
          <a:bodyPr>
            <a:normAutofit/>
          </a:bodyPr>
          <a:lstStyle/>
          <a:p>
            <a:r>
              <a:rPr lang="da-DK" dirty="0"/>
              <a:t>Facebookgruppe ”</a:t>
            </a:r>
            <a:r>
              <a:rPr lang="da-DK" dirty="0" err="1"/>
              <a:t>Hotkey</a:t>
            </a:r>
            <a:r>
              <a:rPr lang="da-DK" dirty="0"/>
              <a:t> til XMO”</a:t>
            </a:r>
          </a:p>
          <a:p>
            <a:r>
              <a:rPr lang="da-DK" dirty="0"/>
              <a:t>-videomateriale til opstart </a:t>
            </a:r>
          </a:p>
          <a:p>
            <a:r>
              <a:rPr lang="da-DK" dirty="0"/>
              <a:t>-Planlagt online kursus om menu</a:t>
            </a:r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Lad os lave en makro.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62309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B0FC44B-8FBC-47A0-B71B-875B34C4D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1680" y="628505"/>
            <a:ext cx="3855462" cy="97674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600" dirty="0" err="1"/>
              <a:t>Tak</a:t>
            </a:r>
            <a:r>
              <a:rPr lang="en-US" sz="6600" dirty="0"/>
              <a:t> for nu</a:t>
            </a:r>
            <a:r>
              <a:rPr lang="en-US" sz="7200" dirty="0"/>
              <a:t>	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D99ED9F-1390-4EE7-B8D9-690B592C6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82382" y="5423487"/>
            <a:ext cx="6272309" cy="762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cap="all" dirty="0" err="1">
                <a:solidFill>
                  <a:schemeClr val="accent1"/>
                </a:solidFill>
              </a:rPr>
              <a:t>Håber</a:t>
            </a:r>
            <a:r>
              <a:rPr lang="en-US" sz="2000" cap="all" dirty="0">
                <a:solidFill>
                  <a:schemeClr val="accent1"/>
                </a:solidFill>
              </a:rPr>
              <a:t> I </a:t>
            </a:r>
            <a:r>
              <a:rPr lang="en-US" sz="2000" cap="all" dirty="0" err="1">
                <a:solidFill>
                  <a:schemeClr val="accent1"/>
                </a:solidFill>
              </a:rPr>
              <a:t>har</a:t>
            </a:r>
            <a:r>
              <a:rPr lang="en-US" sz="2000" cap="all" dirty="0">
                <a:solidFill>
                  <a:schemeClr val="accent1"/>
                </a:solidFill>
              </a:rPr>
              <a:t> </a:t>
            </a:r>
            <a:r>
              <a:rPr lang="en-US" sz="2000" cap="all" dirty="0" err="1">
                <a:solidFill>
                  <a:schemeClr val="accent1"/>
                </a:solidFill>
              </a:rPr>
              <a:t>fået</a:t>
            </a:r>
            <a:r>
              <a:rPr lang="en-US" sz="2000" cap="all" dirty="0">
                <a:solidFill>
                  <a:schemeClr val="accent1"/>
                </a:solidFill>
              </a:rPr>
              <a:t> </a:t>
            </a:r>
            <a:r>
              <a:rPr lang="en-US" sz="2000" cap="all" dirty="0" err="1">
                <a:solidFill>
                  <a:schemeClr val="accent1"/>
                </a:solidFill>
              </a:rPr>
              <a:t>lyst</a:t>
            </a:r>
            <a:r>
              <a:rPr lang="en-US" sz="2000" cap="all" dirty="0">
                <a:solidFill>
                  <a:schemeClr val="accent1"/>
                </a:solidFill>
              </a:rPr>
              <a:t> </a:t>
            </a:r>
            <a:r>
              <a:rPr lang="en-US" sz="2000" cap="all" dirty="0" err="1">
                <a:solidFill>
                  <a:schemeClr val="accent1"/>
                </a:solidFill>
              </a:rPr>
              <a:t>til</a:t>
            </a:r>
            <a:r>
              <a:rPr lang="en-US" sz="2000" cap="all" dirty="0">
                <a:solidFill>
                  <a:schemeClr val="accent1"/>
                </a:solidFill>
              </a:rPr>
              <a:t> at </a:t>
            </a:r>
            <a:r>
              <a:rPr lang="en-US" sz="2000" cap="all" dirty="0" err="1">
                <a:solidFill>
                  <a:schemeClr val="accent1"/>
                </a:solidFill>
              </a:rPr>
              <a:t>automatisere</a:t>
            </a:r>
            <a:r>
              <a:rPr lang="en-US" sz="2000" cap="all" dirty="0">
                <a:solidFill>
                  <a:schemeClr val="accent1"/>
                </a:solidFill>
              </a:rPr>
              <a:t> </a:t>
            </a:r>
            <a:r>
              <a:rPr lang="en-US" sz="2000" cap="all" dirty="0" err="1">
                <a:solidFill>
                  <a:schemeClr val="accent1"/>
                </a:solidFill>
              </a:rPr>
              <a:t>jeres</a:t>
            </a:r>
            <a:r>
              <a:rPr lang="en-US" sz="2000" cap="all" dirty="0">
                <a:solidFill>
                  <a:schemeClr val="accent1"/>
                </a:solidFill>
              </a:rPr>
              <a:t> </a:t>
            </a:r>
            <a:r>
              <a:rPr lang="en-US" sz="2000" cap="all" dirty="0" err="1">
                <a:solidFill>
                  <a:schemeClr val="accent1"/>
                </a:solidFill>
              </a:rPr>
              <a:t>hverdag</a:t>
            </a:r>
            <a:endParaRPr lang="en-US" sz="2000" cap="all" dirty="0">
              <a:solidFill>
                <a:schemeClr val="accent1"/>
              </a:solidFill>
            </a:endParaRPr>
          </a:p>
        </p:txBody>
      </p:sp>
      <p:pic>
        <p:nvPicPr>
          <p:cNvPr id="6" name="Pladsholder til indhold 5" descr="Et billede, der indeholder udendørs genstand, luk&#10;&#10;Automatisk genereret beskrivelse">
            <a:extLst>
              <a:ext uri="{FF2B5EF4-FFF2-40B4-BE49-F238E27FC236}">
                <a16:creationId xmlns:a16="http://schemas.microsoft.com/office/drawing/2014/main" id="{62788A48-2C40-41C0-878E-18BA229CB0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" r="-2" b="-2"/>
          <a:stretch/>
        </p:blipFill>
        <p:spPr>
          <a:xfrm>
            <a:off x="-1" y="10"/>
            <a:ext cx="4634681" cy="685799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40D7A4AC-FFBB-07A7-8764-59EE0F9682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1537" y="1605251"/>
            <a:ext cx="3975605" cy="370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1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133</TotalTime>
  <Words>138</Words>
  <Application>Microsoft Office PowerPoint</Application>
  <PresentationFormat>Widescreen</PresentationFormat>
  <Paragraphs>39</Paragraphs>
  <Slides>6</Slides>
  <Notes>0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6</vt:i4>
      </vt:variant>
    </vt:vector>
  </HeadingPairs>
  <TitlesOfParts>
    <vt:vector size="10" baseType="lpstr">
      <vt:lpstr>Arial</vt:lpstr>
      <vt:lpstr>Century Gothic</vt:lpstr>
      <vt:lpstr>Wingdings 3</vt:lpstr>
      <vt:lpstr>Ion</vt:lpstr>
      <vt:lpstr>Automatisering i klinikken</vt:lpstr>
      <vt:lpstr>AutoHotkey</vt:lpstr>
      <vt:lpstr>Eksempler</vt:lpstr>
      <vt:lpstr>Eksempler:</vt:lpstr>
      <vt:lpstr>Hvordan kommer jeg i gang?</vt:lpstr>
      <vt:lpstr>Tak for nu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Automatisering i klinikken</dc:title>
  <dc:creator>christopher Koch aabel</dc:creator>
  <cp:lastModifiedBy>christopher Koch aabel</cp:lastModifiedBy>
  <cp:revision>1</cp:revision>
  <dcterms:created xsi:type="dcterms:W3CDTF">2022-03-15T07:35:13Z</dcterms:created>
  <dcterms:modified xsi:type="dcterms:W3CDTF">2023-03-14T14:05:23Z</dcterms:modified>
</cp:coreProperties>
</file>